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660"/>
  </p:normalViewPr>
  <p:slideViewPr>
    <p:cSldViewPr snapToGrid="0">
      <p:cViewPr>
        <p:scale>
          <a:sx n="107" d="100"/>
          <a:sy n="107" d="100"/>
        </p:scale>
        <p:origin x="12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EBFA091B-5FD9-873E-C623-A49EB8F3B81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51768688"/>
              </p:ext>
            </p:extLst>
          </p:nvPr>
        </p:nvGraphicFramePr>
        <p:xfrm>
          <a:off x="360122" y="8805798"/>
          <a:ext cx="6120000" cy="895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5834035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4126844972"/>
                    </a:ext>
                  </a:extLst>
                </a:gridCol>
              </a:tblGrid>
              <a:tr h="895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補足説明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344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67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753055D-C0B4-821A-DCF0-3DD7337C1A6F}"/>
              </a:ext>
            </a:extLst>
          </p:cNvPr>
          <p:cNvSpPr txBox="1"/>
          <p:nvPr userDrawn="1"/>
        </p:nvSpPr>
        <p:spPr>
          <a:xfrm>
            <a:off x="531226" y="470822"/>
            <a:ext cx="579120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 b="1" spc="-30" baseline="0">
                <a:latin typeface="游明朝" panose="02020400000000000000" pitchFamily="18" charset="-128"/>
                <a:ea typeface="游明朝" panose="02020400000000000000" pitchFamily="18" charset="-128"/>
              </a:rPr>
              <a:t>令和</a:t>
            </a:r>
            <a:r>
              <a:rPr kumimoji="1" lang="en-US" altLang="ja-JP" sz="1300" b="1" spc="-30" baseline="0">
                <a:latin typeface="游明朝" panose="02020400000000000000" pitchFamily="18" charset="-128"/>
                <a:ea typeface="游明朝" panose="02020400000000000000" pitchFamily="18" charset="-128"/>
              </a:rPr>
              <a:t>8</a:t>
            </a:r>
            <a:r>
              <a:rPr kumimoji="1" lang="ja-JP" altLang="en-US" sz="1300" b="1" spc="-30" baseline="0">
                <a:latin typeface="游明朝" panose="02020400000000000000" pitchFamily="18" charset="-128"/>
                <a:ea typeface="游明朝" panose="02020400000000000000" pitchFamily="18" charset="-128"/>
              </a:rPr>
              <a:t>年度　九州・大学発ベンチャー振興会議　</a:t>
            </a:r>
            <a:endParaRPr kumimoji="1" lang="en-US" altLang="ja-JP" sz="1300" b="1" spc="-30" baseline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kumimoji="1" lang="ja-JP" altLang="en-US" sz="1300" b="1" spc="-30" baseline="0">
                <a:latin typeface="游明朝" panose="02020400000000000000" pitchFamily="18" charset="-128"/>
                <a:ea typeface="游明朝" panose="02020400000000000000" pitchFamily="18" charset="-128"/>
              </a:rPr>
              <a:t>大学シーズ申請書　補足資料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8ECAF83-20D2-CC76-D751-998A2D2FA5DA}"/>
              </a:ext>
            </a:extLst>
          </p:cNvPr>
          <p:cNvSpPr txBox="1"/>
          <p:nvPr userDrawn="1"/>
        </p:nvSpPr>
        <p:spPr>
          <a:xfrm>
            <a:off x="387926" y="2690540"/>
            <a:ext cx="61625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-100" baseline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文字情報だけでは伝わりにくい部分を補うため、シーズ内容を視覚的に示す概念図</a:t>
            </a:r>
            <a:r>
              <a:rPr kumimoji="1" lang="en-US" altLang="ja-JP" sz="1100" b="1" spc="-100" baseline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(</a:t>
            </a:r>
            <a:r>
              <a:rPr kumimoji="1" lang="ja-JP" altLang="en-US" sz="1100" b="1" spc="-100" baseline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関係図・イメージ図</a:t>
            </a:r>
            <a:r>
              <a:rPr kumimoji="1" lang="en-US" altLang="ja-JP" sz="1100" b="1" spc="-100" baseline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)</a:t>
            </a:r>
            <a:r>
              <a:rPr kumimoji="1" lang="ja-JP" altLang="en-US" sz="1100" b="1" spc="-100" baseline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を挿入してください。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4739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68E6B33C-78F9-ACC7-6EE8-CB777010B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109365"/>
              </p:ext>
            </p:extLst>
          </p:nvPr>
        </p:nvGraphicFramePr>
        <p:xfrm>
          <a:off x="360122" y="8805798"/>
          <a:ext cx="6120000" cy="895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5834035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4126844972"/>
                    </a:ext>
                  </a:extLst>
                </a:gridCol>
              </a:tblGrid>
              <a:tr h="895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補足説明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344057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802495A-D71B-6DE2-2E62-B6960632F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09661"/>
              </p:ext>
            </p:extLst>
          </p:nvPr>
        </p:nvGraphicFramePr>
        <p:xfrm>
          <a:off x="361975" y="914759"/>
          <a:ext cx="6120000" cy="17953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2000">
                  <a:extLst>
                    <a:ext uri="{9D8B030D-6E8A-4147-A177-3AD203B41FA5}">
                      <a16:colId xmlns:a16="http://schemas.microsoft.com/office/drawing/2014/main" val="1263593271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3225501819"/>
                    </a:ext>
                  </a:extLst>
                </a:gridCol>
                <a:gridCol w="4859018">
                  <a:extLst>
                    <a:ext uri="{9D8B030D-6E8A-4147-A177-3AD203B41FA5}">
                      <a16:colId xmlns:a16="http://schemas.microsoft.com/office/drawing/2014/main" val="2391735556"/>
                    </a:ext>
                  </a:extLst>
                </a:gridCol>
              </a:tblGrid>
              <a:tr h="2160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研究代表者</a:t>
                      </a:r>
                    </a:p>
                  </a:txBody>
                  <a:tcPr marL="63305" marR="63305" marT="31652" marB="31652" vert="eaVert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00" baseline="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大学名</a:t>
                      </a: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spc="-50" baseline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259447163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00" baseline="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所属・職位</a:t>
                      </a: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spc="-50" baseline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1629617464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00" baseline="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氏　名</a:t>
                      </a: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spc="-50" baseline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3827633162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00" baseline="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シーズ名</a:t>
                      </a: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spc="-50" baseline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1757093059"/>
                  </a:ext>
                </a:extLst>
              </a:tr>
              <a:tr h="9020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シーズ概要</a:t>
                      </a:r>
                      <a:endParaRPr kumimoji="1" lang="en-US" altLang="ja-JP" sz="100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10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(150</a:t>
                      </a:r>
                      <a:r>
                        <a:rPr kumimoji="1" lang="ja-JP" altLang="en-US" sz="10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字程度</a:t>
                      </a:r>
                      <a:r>
                        <a:rPr kumimoji="1" lang="en-US" altLang="ja-JP" sz="10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en-US" altLang="ja-JP" sz="8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※</a:t>
                      </a:r>
                      <a:r>
                        <a:rPr kumimoji="1" lang="ja-JP" altLang="en-US" sz="800">
                          <a:latin typeface="游明朝" panose="02020400000000000000" pitchFamily="18" charset="-128"/>
                          <a:ea typeface="游明朝" panose="02020400000000000000" pitchFamily="18" charset="-128"/>
                        </a:rPr>
                        <a:t>申請書と同一内容を記載する</a:t>
                      </a: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305" marR="63305" marT="31652" marB="31652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spc="-50" baseline="0">
                        <a:latin typeface="游明朝" panose="02020400000000000000" pitchFamily="18" charset="-128"/>
                        <a:ea typeface="游明朝" panose="02020400000000000000" pitchFamily="18" charset="-128"/>
                      </a:endParaRPr>
                    </a:p>
                  </a:txBody>
                  <a:tcPr marL="63305" marR="63305" marT="31652" marB="31652"/>
                </a:tc>
                <a:extLst>
                  <a:ext uri="{0D108BD9-81ED-4DB2-BD59-A6C34878D82A}">
                    <a16:rowId xmlns:a16="http://schemas.microsoft.com/office/drawing/2014/main" val="1451663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234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27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游明朝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才田 美穂</dc:creator>
  <cp:lastModifiedBy>才田 美穂</cp:lastModifiedBy>
  <cp:revision>10</cp:revision>
  <cp:lastPrinted>2026-03-05T08:31:08Z</cp:lastPrinted>
  <dcterms:created xsi:type="dcterms:W3CDTF">2026-02-27T01:30:53Z</dcterms:created>
  <dcterms:modified xsi:type="dcterms:W3CDTF">2026-03-06T01:38:28Z</dcterms:modified>
</cp:coreProperties>
</file>