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606" r:id="rId2"/>
    <p:sldId id="3607" r:id="rId3"/>
    <p:sldId id="3609" r:id="rId4"/>
    <p:sldId id="3604" r:id="rId5"/>
    <p:sldId id="3610" r:id="rId6"/>
    <p:sldId id="3611" r:id="rId7"/>
    <p:sldId id="3612" r:id="rId8"/>
    <p:sldId id="3613" r:id="rId9"/>
    <p:sldId id="3614" r:id="rId10"/>
    <p:sldId id="3615" r:id="rId11"/>
    <p:sldId id="3616" r:id="rId12"/>
    <p:sldId id="3617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山口 泰久" userId="f70a1a8f8695dba9" providerId="LiveId" clId="{338D11BC-1A78-4AAE-A7F6-71C8E19296AB}"/>
    <pc:docChg chg="custSel addSld delSld modSld sldOrd">
      <pc:chgData name="山口 泰久" userId="f70a1a8f8695dba9" providerId="LiveId" clId="{338D11BC-1A78-4AAE-A7F6-71C8E19296AB}" dt="2021-06-15T09:02:59.007" v="6262" actId="20577"/>
      <pc:docMkLst>
        <pc:docMk/>
      </pc:docMkLst>
      <pc:sldChg chg="del">
        <pc:chgData name="山口 泰久" userId="f70a1a8f8695dba9" providerId="LiveId" clId="{338D11BC-1A78-4AAE-A7F6-71C8E19296AB}" dt="2021-06-15T07:09:09.574" v="2" actId="47"/>
        <pc:sldMkLst>
          <pc:docMk/>
          <pc:sldMk cId="0" sldId="256"/>
        </pc:sldMkLst>
      </pc:sldChg>
      <pc:sldChg chg="addSp delSp modSp mod">
        <pc:chgData name="山口 泰久" userId="f70a1a8f8695dba9" providerId="LiveId" clId="{338D11BC-1A78-4AAE-A7F6-71C8E19296AB}" dt="2021-06-15T08:21:32.947" v="5355" actId="1036"/>
        <pc:sldMkLst>
          <pc:docMk/>
          <pc:sldMk cId="4050565045" sldId="257"/>
        </pc:sldMkLst>
        <pc:spChg chg="mod">
          <ac:chgData name="山口 泰久" userId="f70a1a8f8695dba9" providerId="LiveId" clId="{338D11BC-1A78-4AAE-A7F6-71C8E19296AB}" dt="2021-06-15T07:45:35.994" v="2950" actId="20577"/>
          <ac:spMkLst>
            <pc:docMk/>
            <pc:sldMk cId="4050565045" sldId="257"/>
            <ac:spMk id="2" creationId="{13B413D0-749A-4FF5-A965-BA1D81B9C876}"/>
          </ac:spMkLst>
        </pc:spChg>
        <pc:spChg chg="del">
          <ac:chgData name="山口 泰久" userId="f70a1a8f8695dba9" providerId="LiveId" clId="{338D11BC-1A78-4AAE-A7F6-71C8E19296AB}" dt="2021-06-15T07:14:22.873" v="526" actId="478"/>
          <ac:spMkLst>
            <pc:docMk/>
            <pc:sldMk cId="4050565045" sldId="257"/>
            <ac:spMk id="3" creationId="{2889036A-E1B0-41D0-BAF4-F5C880B5DB96}"/>
          </ac:spMkLst>
        </pc:spChg>
        <pc:spChg chg="del">
          <ac:chgData name="山口 泰久" userId="f70a1a8f8695dba9" providerId="LiveId" clId="{338D11BC-1A78-4AAE-A7F6-71C8E19296AB}" dt="2021-06-15T07:14:22.873" v="526" actId="478"/>
          <ac:spMkLst>
            <pc:docMk/>
            <pc:sldMk cId="4050565045" sldId="257"/>
            <ac:spMk id="4" creationId="{9B1E30C1-6556-4FB4-B492-3B977601E46E}"/>
          </ac:spMkLst>
        </pc:spChg>
        <pc:spChg chg="del">
          <ac:chgData name="山口 泰久" userId="f70a1a8f8695dba9" providerId="LiveId" clId="{338D11BC-1A78-4AAE-A7F6-71C8E19296AB}" dt="2021-06-15T07:14:22.873" v="526" actId="478"/>
          <ac:spMkLst>
            <pc:docMk/>
            <pc:sldMk cId="4050565045" sldId="257"/>
            <ac:spMk id="5" creationId="{83D54BDC-382C-4E19-BA08-DA03C377F617}"/>
          </ac:spMkLst>
        </pc:spChg>
        <pc:spChg chg="del">
          <ac:chgData name="山口 泰久" userId="f70a1a8f8695dba9" providerId="LiveId" clId="{338D11BC-1A78-4AAE-A7F6-71C8E19296AB}" dt="2021-06-15T07:14:22.873" v="526" actId="478"/>
          <ac:spMkLst>
            <pc:docMk/>
            <pc:sldMk cId="4050565045" sldId="257"/>
            <ac:spMk id="6" creationId="{FF40BB83-7D08-4D68-B836-ADC8F54628A3}"/>
          </ac:spMkLst>
        </pc:spChg>
        <pc:spChg chg="add mod">
          <ac:chgData name="山口 泰久" userId="f70a1a8f8695dba9" providerId="LiveId" clId="{338D11BC-1A78-4AAE-A7F6-71C8E19296AB}" dt="2021-06-15T07:59:53.675" v="3862" actId="20577"/>
          <ac:spMkLst>
            <pc:docMk/>
            <pc:sldMk cId="4050565045" sldId="257"/>
            <ac:spMk id="9" creationId="{D51B9C08-F8ED-423F-9011-0D828A6C51F9}"/>
          </ac:spMkLst>
        </pc:spChg>
        <pc:spChg chg="add mod">
          <ac:chgData name="山口 泰久" userId="f70a1a8f8695dba9" providerId="LiveId" clId="{338D11BC-1A78-4AAE-A7F6-71C8E19296AB}" dt="2021-06-15T08:21:32.947" v="5355" actId="1036"/>
          <ac:spMkLst>
            <pc:docMk/>
            <pc:sldMk cId="4050565045" sldId="257"/>
            <ac:spMk id="10" creationId="{EBE90605-C144-4A44-B190-5249D8E7F2C3}"/>
          </ac:spMkLst>
        </pc:spChg>
        <pc:spChg chg="add mod">
          <ac:chgData name="山口 泰久" userId="f70a1a8f8695dba9" providerId="LiveId" clId="{338D11BC-1A78-4AAE-A7F6-71C8E19296AB}" dt="2021-06-15T08:21:32.947" v="5355" actId="1036"/>
          <ac:spMkLst>
            <pc:docMk/>
            <pc:sldMk cId="4050565045" sldId="257"/>
            <ac:spMk id="11" creationId="{66D88608-6334-401E-9B44-B314ACB64D16}"/>
          </ac:spMkLst>
        </pc:spChg>
        <pc:spChg chg="add del mod">
          <ac:chgData name="山口 泰久" userId="f70a1a8f8695dba9" providerId="LiveId" clId="{338D11BC-1A78-4AAE-A7F6-71C8E19296AB}" dt="2021-06-15T08:10:07.944" v="4755" actId="478"/>
          <ac:spMkLst>
            <pc:docMk/>
            <pc:sldMk cId="4050565045" sldId="257"/>
            <ac:spMk id="12" creationId="{8368DE32-57B5-450E-8062-7344C7261F16}"/>
          </ac:spMkLst>
        </pc:spChg>
        <pc:picChg chg="del">
          <ac:chgData name="山口 泰久" userId="f70a1a8f8695dba9" providerId="LiveId" clId="{338D11BC-1A78-4AAE-A7F6-71C8E19296AB}" dt="2021-06-15T07:14:22.873" v="526" actId="478"/>
          <ac:picMkLst>
            <pc:docMk/>
            <pc:sldMk cId="4050565045" sldId="257"/>
            <ac:picMk id="7" creationId="{8292AD9E-3EEE-48DB-BB43-B612E46C5A8F}"/>
          </ac:picMkLst>
        </pc:picChg>
      </pc:sldChg>
      <pc:sldChg chg="del">
        <pc:chgData name="山口 泰久" userId="f70a1a8f8695dba9" providerId="LiveId" clId="{338D11BC-1A78-4AAE-A7F6-71C8E19296AB}" dt="2021-06-15T07:09:11.642" v="3" actId="47"/>
        <pc:sldMkLst>
          <pc:docMk/>
          <pc:sldMk cId="0" sldId="258"/>
        </pc:sldMkLst>
      </pc:sldChg>
      <pc:sldChg chg="addSp delSp modSp del mod">
        <pc:chgData name="山口 泰久" userId="f70a1a8f8695dba9" providerId="LiveId" clId="{338D11BC-1A78-4AAE-A7F6-71C8E19296AB}" dt="2021-06-15T07:23:57.563" v="1413" actId="47"/>
        <pc:sldMkLst>
          <pc:docMk/>
          <pc:sldMk cId="962069821" sldId="259"/>
        </pc:sldMkLst>
        <pc:spChg chg="del">
          <ac:chgData name="山口 泰久" userId="f70a1a8f8695dba9" providerId="LiveId" clId="{338D11BC-1A78-4AAE-A7F6-71C8E19296AB}" dt="2021-06-15T07:22:38.010" v="1298" actId="478"/>
          <ac:spMkLst>
            <pc:docMk/>
            <pc:sldMk cId="962069821" sldId="259"/>
            <ac:spMk id="3" creationId="{2889036A-E1B0-41D0-BAF4-F5C880B5DB96}"/>
          </ac:spMkLst>
        </pc:spChg>
        <pc:spChg chg="del">
          <ac:chgData name="山口 泰久" userId="f70a1a8f8695dba9" providerId="LiveId" clId="{338D11BC-1A78-4AAE-A7F6-71C8E19296AB}" dt="2021-06-15T07:22:38.010" v="1298" actId="478"/>
          <ac:spMkLst>
            <pc:docMk/>
            <pc:sldMk cId="962069821" sldId="259"/>
            <ac:spMk id="4" creationId="{9B1E30C1-6556-4FB4-B492-3B977601E46E}"/>
          </ac:spMkLst>
        </pc:spChg>
        <pc:spChg chg="del">
          <ac:chgData name="山口 泰久" userId="f70a1a8f8695dba9" providerId="LiveId" clId="{338D11BC-1A78-4AAE-A7F6-71C8E19296AB}" dt="2021-06-15T07:22:38.010" v="1298" actId="478"/>
          <ac:spMkLst>
            <pc:docMk/>
            <pc:sldMk cId="962069821" sldId="259"/>
            <ac:spMk id="5" creationId="{83D54BDC-382C-4E19-BA08-DA03C377F617}"/>
          </ac:spMkLst>
        </pc:spChg>
        <pc:spChg chg="del">
          <ac:chgData name="山口 泰久" userId="f70a1a8f8695dba9" providerId="LiveId" clId="{338D11BC-1A78-4AAE-A7F6-71C8E19296AB}" dt="2021-06-15T07:22:38.010" v="1298" actId="478"/>
          <ac:spMkLst>
            <pc:docMk/>
            <pc:sldMk cId="962069821" sldId="259"/>
            <ac:spMk id="6" creationId="{FF40BB83-7D08-4D68-B836-ADC8F54628A3}"/>
          </ac:spMkLst>
        </pc:spChg>
        <pc:spChg chg="add mod">
          <ac:chgData name="山口 泰久" userId="f70a1a8f8695dba9" providerId="LiveId" clId="{338D11BC-1A78-4AAE-A7F6-71C8E19296AB}" dt="2021-06-15T07:22:58.895" v="1377" actId="20577"/>
          <ac:spMkLst>
            <pc:docMk/>
            <pc:sldMk cId="962069821" sldId="259"/>
            <ac:spMk id="8" creationId="{6A66E0D8-9527-41BB-BA70-C61015A6973C}"/>
          </ac:spMkLst>
        </pc:spChg>
      </pc:sldChg>
      <pc:sldChg chg="addSp delSp modSp mod">
        <pc:chgData name="山口 泰久" userId="f70a1a8f8695dba9" providerId="LiveId" clId="{338D11BC-1A78-4AAE-A7F6-71C8E19296AB}" dt="2021-06-15T08:32:12.162" v="5673" actId="20577"/>
        <pc:sldMkLst>
          <pc:docMk/>
          <pc:sldMk cId="1116342456" sldId="262"/>
        </pc:sldMkLst>
        <pc:spChg chg="mod">
          <ac:chgData name="山口 泰久" userId="f70a1a8f8695dba9" providerId="LiveId" clId="{338D11BC-1A78-4AAE-A7F6-71C8E19296AB}" dt="2021-06-15T08:14:52.890" v="5160" actId="14100"/>
          <ac:spMkLst>
            <pc:docMk/>
            <pc:sldMk cId="1116342456" sldId="262"/>
            <ac:spMk id="2" creationId="{13B413D0-749A-4FF5-A965-BA1D81B9C876}"/>
          </ac:spMkLst>
        </pc:spChg>
        <pc:spChg chg="del">
          <ac:chgData name="山口 泰久" userId="f70a1a8f8695dba9" providerId="LiveId" clId="{338D11BC-1A78-4AAE-A7F6-71C8E19296AB}" dt="2021-06-15T07:28:35.477" v="1772" actId="478"/>
          <ac:spMkLst>
            <pc:docMk/>
            <pc:sldMk cId="1116342456" sldId="262"/>
            <ac:spMk id="3" creationId="{2889036A-E1B0-41D0-BAF4-F5C880B5DB96}"/>
          </ac:spMkLst>
        </pc:spChg>
        <pc:spChg chg="del">
          <ac:chgData name="山口 泰久" userId="f70a1a8f8695dba9" providerId="LiveId" clId="{338D11BC-1A78-4AAE-A7F6-71C8E19296AB}" dt="2021-06-15T07:28:35.477" v="1772" actId="478"/>
          <ac:spMkLst>
            <pc:docMk/>
            <pc:sldMk cId="1116342456" sldId="262"/>
            <ac:spMk id="4" creationId="{9B1E30C1-6556-4FB4-B492-3B977601E46E}"/>
          </ac:spMkLst>
        </pc:spChg>
        <pc:spChg chg="del">
          <ac:chgData name="山口 泰久" userId="f70a1a8f8695dba9" providerId="LiveId" clId="{338D11BC-1A78-4AAE-A7F6-71C8E19296AB}" dt="2021-06-15T07:28:35.477" v="1772" actId="478"/>
          <ac:spMkLst>
            <pc:docMk/>
            <pc:sldMk cId="1116342456" sldId="262"/>
            <ac:spMk id="5" creationId="{83D54BDC-382C-4E19-BA08-DA03C377F617}"/>
          </ac:spMkLst>
        </pc:spChg>
        <pc:spChg chg="del">
          <ac:chgData name="山口 泰久" userId="f70a1a8f8695dba9" providerId="LiveId" clId="{338D11BC-1A78-4AAE-A7F6-71C8E19296AB}" dt="2021-06-15T07:28:35.477" v="1772" actId="478"/>
          <ac:spMkLst>
            <pc:docMk/>
            <pc:sldMk cId="1116342456" sldId="262"/>
            <ac:spMk id="6" creationId="{FF40BB83-7D08-4D68-B836-ADC8F54628A3}"/>
          </ac:spMkLst>
        </pc:spChg>
        <pc:spChg chg="add mod">
          <ac:chgData name="山口 泰久" userId="f70a1a8f8695dba9" providerId="LiveId" clId="{338D11BC-1A78-4AAE-A7F6-71C8E19296AB}" dt="2021-06-15T08:32:12.162" v="5673" actId="20577"/>
          <ac:spMkLst>
            <pc:docMk/>
            <pc:sldMk cId="1116342456" sldId="262"/>
            <ac:spMk id="9" creationId="{6E03361E-5A1F-4419-9A54-9CCB9119AF10}"/>
          </ac:spMkLst>
        </pc:spChg>
        <pc:spChg chg="add mod">
          <ac:chgData name="山口 泰久" userId="f70a1a8f8695dba9" providerId="LiveId" clId="{338D11BC-1A78-4AAE-A7F6-71C8E19296AB}" dt="2021-06-15T08:14:15.886" v="5128"/>
          <ac:spMkLst>
            <pc:docMk/>
            <pc:sldMk cId="1116342456" sldId="262"/>
            <ac:spMk id="10" creationId="{0F6C30F9-1E52-4B29-BEE4-FFB7D3499A6F}"/>
          </ac:spMkLst>
        </pc:spChg>
        <pc:spChg chg="add mod">
          <ac:chgData name="山口 泰久" userId="f70a1a8f8695dba9" providerId="LiveId" clId="{338D11BC-1A78-4AAE-A7F6-71C8E19296AB}" dt="2021-06-15T08:24:02.132" v="5373" actId="20577"/>
          <ac:spMkLst>
            <pc:docMk/>
            <pc:sldMk cId="1116342456" sldId="262"/>
            <ac:spMk id="11" creationId="{9A62033D-39C8-46D2-8361-D3D35F7F708F}"/>
          </ac:spMkLst>
        </pc:spChg>
        <pc:picChg chg="del">
          <ac:chgData name="山口 泰久" userId="f70a1a8f8695dba9" providerId="LiveId" clId="{338D11BC-1A78-4AAE-A7F6-71C8E19296AB}" dt="2021-06-15T07:28:35.477" v="1772" actId="478"/>
          <ac:picMkLst>
            <pc:docMk/>
            <pc:sldMk cId="1116342456" sldId="262"/>
            <ac:picMk id="7" creationId="{E2ECB04F-B684-4BEA-9C36-4953E382A877}"/>
          </ac:picMkLst>
        </pc:picChg>
      </pc:sldChg>
      <pc:sldChg chg="addSp delSp modSp mod">
        <pc:chgData name="山口 泰久" userId="f70a1a8f8695dba9" providerId="LiveId" clId="{338D11BC-1A78-4AAE-A7F6-71C8E19296AB}" dt="2021-06-15T08:17:53.475" v="5341" actId="20577"/>
        <pc:sldMkLst>
          <pc:docMk/>
          <pc:sldMk cId="2818698989" sldId="263"/>
        </pc:sldMkLst>
        <pc:spChg chg="mod">
          <ac:chgData name="山口 泰久" userId="f70a1a8f8695dba9" providerId="LiveId" clId="{338D11BC-1A78-4AAE-A7F6-71C8E19296AB}" dt="2021-06-15T07:56:54.157" v="3711" actId="20577"/>
          <ac:spMkLst>
            <pc:docMk/>
            <pc:sldMk cId="2818698989" sldId="263"/>
            <ac:spMk id="2" creationId="{13B413D0-749A-4FF5-A965-BA1D81B9C876}"/>
          </ac:spMkLst>
        </pc:spChg>
        <pc:spChg chg="del">
          <ac:chgData name="山口 泰久" userId="f70a1a8f8695dba9" providerId="LiveId" clId="{338D11BC-1A78-4AAE-A7F6-71C8E19296AB}" dt="2021-06-15T07:26:40.882" v="1608" actId="478"/>
          <ac:spMkLst>
            <pc:docMk/>
            <pc:sldMk cId="2818698989" sldId="263"/>
            <ac:spMk id="3" creationId="{2889036A-E1B0-41D0-BAF4-F5C880B5DB96}"/>
          </ac:spMkLst>
        </pc:spChg>
        <pc:spChg chg="del">
          <ac:chgData name="山口 泰久" userId="f70a1a8f8695dba9" providerId="LiveId" clId="{338D11BC-1A78-4AAE-A7F6-71C8E19296AB}" dt="2021-06-15T07:26:40.882" v="1608" actId="478"/>
          <ac:spMkLst>
            <pc:docMk/>
            <pc:sldMk cId="2818698989" sldId="263"/>
            <ac:spMk id="4" creationId="{9B1E30C1-6556-4FB4-B492-3B977601E46E}"/>
          </ac:spMkLst>
        </pc:spChg>
        <pc:spChg chg="del">
          <ac:chgData name="山口 泰久" userId="f70a1a8f8695dba9" providerId="LiveId" clId="{338D11BC-1A78-4AAE-A7F6-71C8E19296AB}" dt="2021-06-15T07:26:40.882" v="1608" actId="478"/>
          <ac:spMkLst>
            <pc:docMk/>
            <pc:sldMk cId="2818698989" sldId="263"/>
            <ac:spMk id="5" creationId="{83D54BDC-382C-4E19-BA08-DA03C377F617}"/>
          </ac:spMkLst>
        </pc:spChg>
        <pc:spChg chg="del">
          <ac:chgData name="山口 泰久" userId="f70a1a8f8695dba9" providerId="LiveId" clId="{338D11BC-1A78-4AAE-A7F6-71C8E19296AB}" dt="2021-06-15T07:26:40.882" v="1608" actId="478"/>
          <ac:spMkLst>
            <pc:docMk/>
            <pc:sldMk cId="2818698989" sldId="263"/>
            <ac:spMk id="7" creationId="{13D7754F-9E88-4134-96E7-78F7B759DE1E}"/>
          </ac:spMkLst>
        </pc:spChg>
        <pc:spChg chg="add mod">
          <ac:chgData name="山口 泰久" userId="f70a1a8f8695dba9" providerId="LiveId" clId="{338D11BC-1A78-4AAE-A7F6-71C8E19296AB}" dt="2021-06-15T07:58:58.407" v="3809" actId="20577"/>
          <ac:spMkLst>
            <pc:docMk/>
            <pc:sldMk cId="2818698989" sldId="263"/>
            <ac:spMk id="9" creationId="{E740DA22-A59A-44FA-8B0C-E1374A83D1A4}"/>
          </ac:spMkLst>
        </pc:spChg>
        <pc:spChg chg="add mod">
          <ac:chgData name="山口 泰久" userId="f70a1a8f8695dba9" providerId="LiveId" clId="{338D11BC-1A78-4AAE-A7F6-71C8E19296AB}" dt="2021-06-15T08:12:15.140" v="4948"/>
          <ac:spMkLst>
            <pc:docMk/>
            <pc:sldMk cId="2818698989" sldId="263"/>
            <ac:spMk id="10" creationId="{286085B7-F3EA-4DB3-9953-D9281A0817E4}"/>
          </ac:spMkLst>
        </pc:spChg>
        <pc:spChg chg="add mod">
          <ac:chgData name="山口 泰久" userId="f70a1a8f8695dba9" providerId="LiveId" clId="{338D11BC-1A78-4AAE-A7F6-71C8E19296AB}" dt="2021-06-15T08:17:53.475" v="5341" actId="20577"/>
          <ac:spMkLst>
            <pc:docMk/>
            <pc:sldMk cId="2818698989" sldId="263"/>
            <ac:spMk id="11" creationId="{72A6C550-4230-4A0B-B3AF-281FC9D4E061}"/>
          </ac:spMkLst>
        </pc:spChg>
        <pc:spChg chg="add del mod">
          <ac:chgData name="山口 泰久" userId="f70a1a8f8695dba9" providerId="LiveId" clId="{338D11BC-1A78-4AAE-A7F6-71C8E19296AB}" dt="2021-06-15T08:12:20.817" v="4949" actId="478"/>
          <ac:spMkLst>
            <pc:docMk/>
            <pc:sldMk cId="2818698989" sldId="263"/>
            <ac:spMk id="12" creationId="{94F54615-CA72-4F73-BC1E-2F21750E03E6}"/>
          </ac:spMkLst>
        </pc:spChg>
        <pc:picChg chg="del">
          <ac:chgData name="山口 泰久" userId="f70a1a8f8695dba9" providerId="LiveId" clId="{338D11BC-1A78-4AAE-A7F6-71C8E19296AB}" dt="2021-06-15T07:26:40.882" v="1608" actId="478"/>
          <ac:picMkLst>
            <pc:docMk/>
            <pc:sldMk cId="2818698989" sldId="263"/>
            <ac:picMk id="6" creationId="{0F63903E-9202-432B-9502-324AC7988F87}"/>
          </ac:picMkLst>
        </pc:picChg>
      </pc:sldChg>
      <pc:sldChg chg="del">
        <pc:chgData name="山口 泰久" userId="f70a1a8f8695dba9" providerId="LiveId" clId="{338D11BC-1A78-4AAE-A7F6-71C8E19296AB}" dt="2021-06-15T07:09:07.538" v="0" actId="47"/>
        <pc:sldMkLst>
          <pc:docMk/>
          <pc:sldMk cId="2804049587" sldId="3573"/>
        </pc:sldMkLst>
      </pc:sldChg>
      <pc:sldChg chg="addSp delSp modSp mod ord">
        <pc:chgData name="山口 泰久" userId="f70a1a8f8695dba9" providerId="LiveId" clId="{338D11BC-1A78-4AAE-A7F6-71C8E19296AB}" dt="2021-06-15T08:06:50.057" v="4551" actId="14100"/>
        <pc:sldMkLst>
          <pc:docMk/>
          <pc:sldMk cId="3793239657" sldId="3584"/>
        </pc:sldMkLst>
        <pc:spChg chg="mod">
          <ac:chgData name="山口 泰久" userId="f70a1a8f8695dba9" providerId="LiveId" clId="{338D11BC-1A78-4AAE-A7F6-71C8E19296AB}" dt="2021-06-15T07:32:48.226" v="2140" actId="20577"/>
          <ac:spMkLst>
            <pc:docMk/>
            <pc:sldMk cId="3793239657" sldId="3584"/>
            <ac:spMk id="2" creationId="{13B413D0-749A-4FF5-A965-BA1D81B9C876}"/>
          </ac:spMkLst>
        </pc:spChg>
        <pc:spChg chg="del">
          <ac:chgData name="山口 泰久" userId="f70a1a8f8695dba9" providerId="LiveId" clId="{338D11BC-1A78-4AAE-A7F6-71C8E19296AB}" dt="2021-06-15T07:09:48.686" v="4" actId="478"/>
          <ac:spMkLst>
            <pc:docMk/>
            <pc:sldMk cId="3793239657" sldId="3584"/>
            <ac:spMk id="3" creationId="{2889036A-E1B0-41D0-BAF4-F5C880B5DB96}"/>
          </ac:spMkLst>
        </pc:spChg>
        <pc:spChg chg="del">
          <ac:chgData name="山口 泰久" userId="f70a1a8f8695dba9" providerId="LiveId" clId="{338D11BC-1A78-4AAE-A7F6-71C8E19296AB}" dt="2021-06-15T07:09:48.686" v="4" actId="478"/>
          <ac:spMkLst>
            <pc:docMk/>
            <pc:sldMk cId="3793239657" sldId="3584"/>
            <ac:spMk id="4" creationId="{9B1E30C1-6556-4FB4-B492-3B977601E46E}"/>
          </ac:spMkLst>
        </pc:spChg>
        <pc:spChg chg="del">
          <ac:chgData name="山口 泰久" userId="f70a1a8f8695dba9" providerId="LiveId" clId="{338D11BC-1A78-4AAE-A7F6-71C8E19296AB}" dt="2021-06-15T07:09:48.686" v="4" actId="478"/>
          <ac:spMkLst>
            <pc:docMk/>
            <pc:sldMk cId="3793239657" sldId="3584"/>
            <ac:spMk id="5" creationId="{83D54BDC-382C-4E19-BA08-DA03C377F617}"/>
          </ac:spMkLst>
        </pc:spChg>
        <pc:spChg chg="del">
          <ac:chgData name="山口 泰久" userId="f70a1a8f8695dba9" providerId="LiveId" clId="{338D11BC-1A78-4AAE-A7F6-71C8E19296AB}" dt="2021-06-15T07:09:48.686" v="4" actId="478"/>
          <ac:spMkLst>
            <pc:docMk/>
            <pc:sldMk cId="3793239657" sldId="3584"/>
            <ac:spMk id="6" creationId="{FF40BB83-7D08-4D68-B836-ADC8F54628A3}"/>
          </ac:spMkLst>
        </pc:spChg>
        <pc:spChg chg="del">
          <ac:chgData name="山口 泰久" userId="f70a1a8f8695dba9" providerId="LiveId" clId="{338D11BC-1A78-4AAE-A7F6-71C8E19296AB}" dt="2021-06-15T07:09:48.686" v="4" actId="478"/>
          <ac:spMkLst>
            <pc:docMk/>
            <pc:sldMk cId="3793239657" sldId="3584"/>
            <ac:spMk id="7" creationId="{3096C854-4F53-4EF9-ACAC-54D8198ABB5F}"/>
          </ac:spMkLst>
        </pc:spChg>
        <pc:spChg chg="del">
          <ac:chgData name="山口 泰久" userId="f70a1a8f8695dba9" providerId="LiveId" clId="{338D11BC-1A78-4AAE-A7F6-71C8E19296AB}" dt="2021-06-15T07:09:48.686" v="4" actId="478"/>
          <ac:spMkLst>
            <pc:docMk/>
            <pc:sldMk cId="3793239657" sldId="3584"/>
            <ac:spMk id="8" creationId="{B08CCD4B-1E73-4EC2-BC95-6546A56B6B25}"/>
          </ac:spMkLst>
        </pc:spChg>
        <pc:spChg chg="del">
          <ac:chgData name="山口 泰久" userId="f70a1a8f8695dba9" providerId="LiveId" clId="{338D11BC-1A78-4AAE-A7F6-71C8E19296AB}" dt="2021-06-15T07:09:48.686" v="4" actId="478"/>
          <ac:spMkLst>
            <pc:docMk/>
            <pc:sldMk cId="3793239657" sldId="3584"/>
            <ac:spMk id="9" creationId="{49F99462-ADB0-47D5-9C34-9447925E8102}"/>
          </ac:spMkLst>
        </pc:spChg>
        <pc:spChg chg="del">
          <ac:chgData name="山口 泰久" userId="f70a1a8f8695dba9" providerId="LiveId" clId="{338D11BC-1A78-4AAE-A7F6-71C8E19296AB}" dt="2021-06-15T07:09:48.686" v="4" actId="478"/>
          <ac:spMkLst>
            <pc:docMk/>
            <pc:sldMk cId="3793239657" sldId="3584"/>
            <ac:spMk id="10" creationId="{E242FE3E-1C6A-4372-9C1C-1D865923E5BD}"/>
          </ac:spMkLst>
        </pc:spChg>
        <pc:spChg chg="del">
          <ac:chgData name="山口 泰久" userId="f70a1a8f8695dba9" providerId="LiveId" clId="{338D11BC-1A78-4AAE-A7F6-71C8E19296AB}" dt="2021-06-15T07:09:48.686" v="4" actId="478"/>
          <ac:spMkLst>
            <pc:docMk/>
            <pc:sldMk cId="3793239657" sldId="3584"/>
            <ac:spMk id="11" creationId="{1261F13C-2743-4356-B657-9501DB2D3B53}"/>
          </ac:spMkLst>
        </pc:spChg>
        <pc:spChg chg="add mod">
          <ac:chgData name="山口 泰久" userId="f70a1a8f8695dba9" providerId="LiveId" clId="{338D11BC-1A78-4AAE-A7F6-71C8E19296AB}" dt="2021-06-15T07:16:33.367" v="725" actId="20577"/>
          <ac:spMkLst>
            <pc:docMk/>
            <pc:sldMk cId="3793239657" sldId="3584"/>
            <ac:spMk id="13" creationId="{A24F5475-46D3-4255-8C5B-6F5DC98A088C}"/>
          </ac:spMkLst>
        </pc:spChg>
        <pc:spChg chg="add mod">
          <ac:chgData name="山口 泰久" userId="f70a1a8f8695dba9" providerId="LiveId" clId="{338D11BC-1A78-4AAE-A7F6-71C8E19296AB}" dt="2021-06-15T08:02:23.008" v="3884"/>
          <ac:spMkLst>
            <pc:docMk/>
            <pc:sldMk cId="3793239657" sldId="3584"/>
            <ac:spMk id="14" creationId="{8DC9991D-B477-46E2-BF4B-F224164BDFDF}"/>
          </ac:spMkLst>
        </pc:spChg>
        <pc:spChg chg="add mod">
          <ac:chgData name="山口 泰久" userId="f70a1a8f8695dba9" providerId="LiveId" clId="{338D11BC-1A78-4AAE-A7F6-71C8E19296AB}" dt="2021-06-15T08:06:50.057" v="4551" actId="14100"/>
          <ac:spMkLst>
            <pc:docMk/>
            <pc:sldMk cId="3793239657" sldId="3584"/>
            <ac:spMk id="15" creationId="{911659E1-C204-4056-93E0-AEC4F8EED468}"/>
          </ac:spMkLst>
        </pc:spChg>
        <pc:spChg chg="add del mod">
          <ac:chgData name="山口 泰久" userId="f70a1a8f8695dba9" providerId="LiveId" clId="{338D11BC-1A78-4AAE-A7F6-71C8E19296AB}" dt="2021-06-15T08:02:30.546" v="3885" actId="478"/>
          <ac:spMkLst>
            <pc:docMk/>
            <pc:sldMk cId="3793239657" sldId="3584"/>
            <ac:spMk id="16" creationId="{69280F2C-EE15-44DF-B16A-7FDE8996D3E0}"/>
          </ac:spMkLst>
        </pc:spChg>
      </pc:sldChg>
      <pc:sldChg chg="addSp delSp modSp mod ord">
        <pc:chgData name="山口 泰久" userId="f70a1a8f8695dba9" providerId="LiveId" clId="{338D11BC-1A78-4AAE-A7F6-71C8E19296AB}" dt="2021-06-15T09:02:59.007" v="6262" actId="20577"/>
        <pc:sldMkLst>
          <pc:docMk/>
          <pc:sldMk cId="2396277056" sldId="3586"/>
        </pc:sldMkLst>
        <pc:spChg chg="mod">
          <ac:chgData name="山口 泰久" userId="f70a1a8f8695dba9" providerId="LiveId" clId="{338D11BC-1A78-4AAE-A7F6-71C8E19296AB}" dt="2021-06-15T07:48:53.242" v="3162" actId="20577"/>
          <ac:spMkLst>
            <pc:docMk/>
            <pc:sldMk cId="2396277056" sldId="3586"/>
            <ac:spMk id="2" creationId="{13B413D0-749A-4FF5-A965-BA1D81B9C876}"/>
          </ac:spMkLst>
        </pc:spChg>
        <pc:spChg chg="del">
          <ac:chgData name="山口 泰久" userId="f70a1a8f8695dba9" providerId="LiveId" clId="{338D11BC-1A78-4AAE-A7F6-71C8E19296AB}" dt="2021-06-15T07:23:15.924" v="1378" actId="478"/>
          <ac:spMkLst>
            <pc:docMk/>
            <pc:sldMk cId="2396277056" sldId="3586"/>
            <ac:spMk id="3" creationId="{2889036A-E1B0-41D0-BAF4-F5C880B5DB96}"/>
          </ac:spMkLst>
        </pc:spChg>
        <pc:spChg chg="del">
          <ac:chgData name="山口 泰久" userId="f70a1a8f8695dba9" providerId="LiveId" clId="{338D11BC-1A78-4AAE-A7F6-71C8E19296AB}" dt="2021-06-15T07:23:15.924" v="1378" actId="478"/>
          <ac:spMkLst>
            <pc:docMk/>
            <pc:sldMk cId="2396277056" sldId="3586"/>
            <ac:spMk id="5" creationId="{83D54BDC-382C-4E19-BA08-DA03C377F617}"/>
          </ac:spMkLst>
        </pc:spChg>
        <pc:spChg chg="del">
          <ac:chgData name="山口 泰久" userId="f70a1a8f8695dba9" providerId="LiveId" clId="{338D11BC-1A78-4AAE-A7F6-71C8E19296AB}" dt="2021-06-15T07:23:15.924" v="1378" actId="478"/>
          <ac:spMkLst>
            <pc:docMk/>
            <pc:sldMk cId="2396277056" sldId="3586"/>
            <ac:spMk id="6" creationId="{FF40BB83-7D08-4D68-B836-ADC8F54628A3}"/>
          </ac:spMkLst>
        </pc:spChg>
        <pc:spChg chg="del">
          <ac:chgData name="山口 泰久" userId="f70a1a8f8695dba9" providerId="LiveId" clId="{338D11BC-1A78-4AAE-A7F6-71C8E19296AB}" dt="2021-06-15T07:23:15.924" v="1378" actId="478"/>
          <ac:spMkLst>
            <pc:docMk/>
            <pc:sldMk cId="2396277056" sldId="3586"/>
            <ac:spMk id="7" creationId="{E28C9E6E-A7F5-48F9-BB4D-E16E1B3BEAC6}"/>
          </ac:spMkLst>
        </pc:spChg>
        <pc:spChg chg="add mod">
          <ac:chgData name="山口 泰久" userId="f70a1a8f8695dba9" providerId="LiveId" clId="{338D11BC-1A78-4AAE-A7F6-71C8E19296AB}" dt="2021-06-15T07:46:47.330" v="3022" actId="20577"/>
          <ac:spMkLst>
            <pc:docMk/>
            <pc:sldMk cId="2396277056" sldId="3586"/>
            <ac:spMk id="10" creationId="{C338DB15-D383-410E-AAAE-C8DEB18BF54D}"/>
          </ac:spMkLst>
        </pc:spChg>
        <pc:spChg chg="add mod">
          <ac:chgData name="山口 泰久" userId="f70a1a8f8695dba9" providerId="LiveId" clId="{338D11BC-1A78-4AAE-A7F6-71C8E19296AB}" dt="2021-06-15T08:09:56.210" v="4751" actId="1038"/>
          <ac:spMkLst>
            <pc:docMk/>
            <pc:sldMk cId="2396277056" sldId="3586"/>
            <ac:spMk id="11" creationId="{A123363F-C15C-45AC-BD44-496CF8630943}"/>
          </ac:spMkLst>
        </pc:spChg>
        <pc:spChg chg="add mod">
          <ac:chgData name="山口 泰久" userId="f70a1a8f8695dba9" providerId="LiveId" clId="{338D11BC-1A78-4AAE-A7F6-71C8E19296AB}" dt="2021-06-15T09:02:59.007" v="6262" actId="20577"/>
          <ac:spMkLst>
            <pc:docMk/>
            <pc:sldMk cId="2396277056" sldId="3586"/>
            <ac:spMk id="12" creationId="{A3208A58-65B4-4184-ACE1-8FAB8F49B1D4}"/>
          </ac:spMkLst>
        </pc:spChg>
        <pc:spChg chg="add del mod">
          <ac:chgData name="山口 泰久" userId="f70a1a8f8695dba9" providerId="LiveId" clId="{338D11BC-1A78-4AAE-A7F6-71C8E19296AB}" dt="2021-06-15T08:01:36.086" v="3880" actId="478"/>
          <ac:spMkLst>
            <pc:docMk/>
            <pc:sldMk cId="2396277056" sldId="3586"/>
            <ac:spMk id="13" creationId="{32C74702-2DBC-4DD2-A813-546DC808238E}"/>
          </ac:spMkLst>
        </pc:spChg>
        <pc:spChg chg="add del mod">
          <ac:chgData name="山口 泰久" userId="f70a1a8f8695dba9" providerId="LiveId" clId="{338D11BC-1A78-4AAE-A7F6-71C8E19296AB}" dt="2021-06-15T08:10:00.143" v="4752" actId="478"/>
          <ac:spMkLst>
            <pc:docMk/>
            <pc:sldMk cId="2396277056" sldId="3586"/>
            <ac:spMk id="14" creationId="{3F0CA646-B591-4E80-B31A-6BDDFE63A88B}"/>
          </ac:spMkLst>
        </pc:spChg>
        <pc:picChg chg="del">
          <ac:chgData name="山口 泰久" userId="f70a1a8f8695dba9" providerId="LiveId" clId="{338D11BC-1A78-4AAE-A7F6-71C8E19296AB}" dt="2021-06-15T07:23:15.924" v="1378" actId="478"/>
          <ac:picMkLst>
            <pc:docMk/>
            <pc:sldMk cId="2396277056" sldId="3586"/>
            <ac:picMk id="8" creationId="{EB113CC1-44F5-4055-87D1-116D519845AA}"/>
          </ac:picMkLst>
        </pc:picChg>
        <pc:picChg chg="del">
          <ac:chgData name="山口 泰久" userId="f70a1a8f8695dba9" providerId="LiveId" clId="{338D11BC-1A78-4AAE-A7F6-71C8E19296AB}" dt="2021-06-15T07:23:15.924" v="1378" actId="478"/>
          <ac:picMkLst>
            <pc:docMk/>
            <pc:sldMk cId="2396277056" sldId="3586"/>
            <ac:picMk id="9" creationId="{3E3DE042-8BBF-4E28-90B6-2B3049B709CE}"/>
          </ac:picMkLst>
        </pc:picChg>
      </pc:sldChg>
      <pc:sldChg chg="addSp delSp modSp mod">
        <pc:chgData name="山口 泰久" userId="f70a1a8f8695dba9" providerId="LiveId" clId="{338D11BC-1A78-4AAE-A7F6-71C8E19296AB}" dt="2021-06-15T08:13:29.152" v="5127" actId="14100"/>
        <pc:sldMkLst>
          <pc:docMk/>
          <pc:sldMk cId="1793992376" sldId="3589"/>
        </pc:sldMkLst>
        <pc:spChg chg="del mod">
          <ac:chgData name="山口 泰久" userId="f70a1a8f8695dba9" providerId="LiveId" clId="{338D11BC-1A78-4AAE-A7F6-71C8E19296AB}" dt="2021-06-15T07:21:50.388" v="1221" actId="478"/>
          <ac:spMkLst>
            <pc:docMk/>
            <pc:sldMk cId="1793992376" sldId="3589"/>
            <ac:spMk id="2" creationId="{13B413D0-749A-4FF5-A965-BA1D81B9C876}"/>
          </ac:spMkLst>
        </pc:spChg>
        <pc:spChg chg="del">
          <ac:chgData name="山口 泰久" userId="f70a1a8f8695dba9" providerId="LiveId" clId="{338D11BC-1A78-4AAE-A7F6-71C8E19296AB}" dt="2021-06-15T07:20:45.647" v="1060" actId="478"/>
          <ac:spMkLst>
            <pc:docMk/>
            <pc:sldMk cId="1793992376" sldId="3589"/>
            <ac:spMk id="3" creationId="{2889036A-E1B0-41D0-BAF4-F5C880B5DB96}"/>
          </ac:spMkLst>
        </pc:spChg>
        <pc:spChg chg="del">
          <ac:chgData name="山口 泰久" userId="f70a1a8f8695dba9" providerId="LiveId" clId="{338D11BC-1A78-4AAE-A7F6-71C8E19296AB}" dt="2021-06-15T07:20:45.647" v="1060" actId="478"/>
          <ac:spMkLst>
            <pc:docMk/>
            <pc:sldMk cId="1793992376" sldId="3589"/>
            <ac:spMk id="4" creationId="{9B1E30C1-6556-4FB4-B492-3B977601E46E}"/>
          </ac:spMkLst>
        </pc:spChg>
        <pc:spChg chg="del">
          <ac:chgData name="山口 泰久" userId="f70a1a8f8695dba9" providerId="LiveId" clId="{338D11BC-1A78-4AAE-A7F6-71C8E19296AB}" dt="2021-06-15T07:20:45.647" v="1060" actId="478"/>
          <ac:spMkLst>
            <pc:docMk/>
            <pc:sldMk cId="1793992376" sldId="3589"/>
            <ac:spMk id="5" creationId="{83D54BDC-382C-4E19-BA08-DA03C377F617}"/>
          </ac:spMkLst>
        </pc:spChg>
        <pc:spChg chg="del">
          <ac:chgData name="山口 泰久" userId="f70a1a8f8695dba9" providerId="LiveId" clId="{338D11BC-1A78-4AAE-A7F6-71C8E19296AB}" dt="2021-06-15T07:20:45.647" v="1060" actId="478"/>
          <ac:spMkLst>
            <pc:docMk/>
            <pc:sldMk cId="1793992376" sldId="3589"/>
            <ac:spMk id="7" creationId="{E26FCEDD-5D02-4CEF-AA6F-59623D3B6768}"/>
          </ac:spMkLst>
        </pc:spChg>
        <pc:spChg chg="del">
          <ac:chgData name="山口 泰久" userId="f70a1a8f8695dba9" providerId="LiveId" clId="{338D11BC-1A78-4AAE-A7F6-71C8E19296AB}" dt="2021-06-15T07:20:45.647" v="1060" actId="478"/>
          <ac:spMkLst>
            <pc:docMk/>
            <pc:sldMk cId="1793992376" sldId="3589"/>
            <ac:spMk id="8" creationId="{8DCDA644-108E-4456-B8D1-CBC39196300F}"/>
          </ac:spMkLst>
        </pc:spChg>
        <pc:spChg chg="del">
          <ac:chgData name="山口 泰久" userId="f70a1a8f8695dba9" providerId="LiveId" clId="{338D11BC-1A78-4AAE-A7F6-71C8E19296AB}" dt="2021-06-15T07:20:45.647" v="1060" actId="478"/>
          <ac:spMkLst>
            <pc:docMk/>
            <pc:sldMk cId="1793992376" sldId="3589"/>
            <ac:spMk id="9" creationId="{35A2C6CB-FFDE-4FEB-8B8C-FCBAB7F402A4}"/>
          </ac:spMkLst>
        </pc:spChg>
        <pc:spChg chg="del">
          <ac:chgData name="山口 泰久" userId="f70a1a8f8695dba9" providerId="LiveId" clId="{338D11BC-1A78-4AAE-A7F6-71C8E19296AB}" dt="2021-06-15T07:20:45.647" v="1060" actId="478"/>
          <ac:spMkLst>
            <pc:docMk/>
            <pc:sldMk cId="1793992376" sldId="3589"/>
            <ac:spMk id="10" creationId="{8A375A3D-CEB9-472E-92B6-ED54205FE86C}"/>
          </ac:spMkLst>
        </pc:spChg>
        <pc:spChg chg="del">
          <ac:chgData name="山口 泰久" userId="f70a1a8f8695dba9" providerId="LiveId" clId="{338D11BC-1A78-4AAE-A7F6-71C8E19296AB}" dt="2021-06-15T07:20:45.647" v="1060" actId="478"/>
          <ac:spMkLst>
            <pc:docMk/>
            <pc:sldMk cId="1793992376" sldId="3589"/>
            <ac:spMk id="11" creationId="{36AC4827-D8F3-454F-8738-15B620102704}"/>
          </ac:spMkLst>
        </pc:spChg>
        <pc:spChg chg="del">
          <ac:chgData name="山口 泰久" userId="f70a1a8f8695dba9" providerId="LiveId" clId="{338D11BC-1A78-4AAE-A7F6-71C8E19296AB}" dt="2021-06-15T07:20:45.647" v="1060" actId="478"/>
          <ac:spMkLst>
            <pc:docMk/>
            <pc:sldMk cId="1793992376" sldId="3589"/>
            <ac:spMk id="12" creationId="{49D3E020-4ECD-4BA3-BC8E-844F8B37017D}"/>
          </ac:spMkLst>
        </pc:spChg>
        <pc:spChg chg="del">
          <ac:chgData name="山口 泰久" userId="f70a1a8f8695dba9" providerId="LiveId" clId="{338D11BC-1A78-4AAE-A7F6-71C8E19296AB}" dt="2021-06-15T07:20:45.647" v="1060" actId="478"/>
          <ac:spMkLst>
            <pc:docMk/>
            <pc:sldMk cId="1793992376" sldId="3589"/>
            <ac:spMk id="13" creationId="{EAEA30FD-1B3A-4408-A827-0B2314272694}"/>
          </ac:spMkLst>
        </pc:spChg>
        <pc:spChg chg="del">
          <ac:chgData name="山口 泰久" userId="f70a1a8f8695dba9" providerId="LiveId" clId="{338D11BC-1A78-4AAE-A7F6-71C8E19296AB}" dt="2021-06-15T07:20:45.647" v="1060" actId="478"/>
          <ac:spMkLst>
            <pc:docMk/>
            <pc:sldMk cId="1793992376" sldId="3589"/>
            <ac:spMk id="14" creationId="{4161E386-909D-4BC8-86CC-33A567C62124}"/>
          </ac:spMkLst>
        </pc:spChg>
        <pc:spChg chg="add mod">
          <ac:chgData name="山口 泰久" userId="f70a1a8f8695dba9" providerId="LiveId" clId="{338D11BC-1A78-4AAE-A7F6-71C8E19296AB}" dt="2021-06-15T08:11:00.540" v="4777" actId="1076"/>
          <ac:spMkLst>
            <pc:docMk/>
            <pc:sldMk cId="1793992376" sldId="3589"/>
            <ac:spMk id="15" creationId="{9791F2D9-1F62-45AE-91F1-09E0ABB17193}"/>
          </ac:spMkLst>
        </pc:spChg>
        <pc:spChg chg="add del mod">
          <ac:chgData name="山口 泰久" userId="f70a1a8f8695dba9" providerId="LiveId" clId="{338D11BC-1A78-4AAE-A7F6-71C8E19296AB}" dt="2021-06-15T07:21:57.317" v="1224" actId="478"/>
          <ac:spMkLst>
            <pc:docMk/>
            <pc:sldMk cId="1793992376" sldId="3589"/>
            <ac:spMk id="17" creationId="{3A682BDA-F353-43CF-968A-BC3B9B3689F3}"/>
          </ac:spMkLst>
        </pc:spChg>
        <pc:spChg chg="add mod">
          <ac:chgData name="山口 泰久" userId="f70a1a8f8695dba9" providerId="LiveId" clId="{338D11BC-1A78-4AAE-A7F6-71C8E19296AB}" dt="2021-06-15T07:53:27.121" v="3411" actId="20577"/>
          <ac:spMkLst>
            <pc:docMk/>
            <pc:sldMk cId="1793992376" sldId="3589"/>
            <ac:spMk id="18" creationId="{089A09EE-D1E6-413C-8568-F1AF54566A21}"/>
          </ac:spMkLst>
        </pc:spChg>
        <pc:spChg chg="add del mod">
          <ac:chgData name="山口 泰久" userId="f70a1a8f8695dba9" providerId="LiveId" clId="{338D11BC-1A78-4AAE-A7F6-71C8E19296AB}" dt="2021-06-15T08:10:56.882" v="4775" actId="478"/>
          <ac:spMkLst>
            <pc:docMk/>
            <pc:sldMk cId="1793992376" sldId="3589"/>
            <ac:spMk id="19" creationId="{6BBA1700-2A64-4D13-8B50-7F26B026BE7F}"/>
          </ac:spMkLst>
        </pc:spChg>
        <pc:spChg chg="add del mod">
          <ac:chgData name="山口 泰久" userId="f70a1a8f8695dba9" providerId="LiveId" clId="{338D11BC-1A78-4AAE-A7F6-71C8E19296AB}" dt="2021-06-15T08:10:56.882" v="4775" actId="478"/>
          <ac:spMkLst>
            <pc:docMk/>
            <pc:sldMk cId="1793992376" sldId="3589"/>
            <ac:spMk id="20" creationId="{B18BDA1B-4DDA-470D-B09F-9F763A177C65}"/>
          </ac:spMkLst>
        </pc:spChg>
        <pc:spChg chg="add del mod">
          <ac:chgData name="山口 泰久" userId="f70a1a8f8695dba9" providerId="LiveId" clId="{338D11BC-1A78-4AAE-A7F6-71C8E19296AB}" dt="2021-06-15T08:10:56.882" v="4775" actId="478"/>
          <ac:spMkLst>
            <pc:docMk/>
            <pc:sldMk cId="1793992376" sldId="3589"/>
            <ac:spMk id="21" creationId="{E1F600AD-D8CB-415F-AAB8-4C387E7FE330}"/>
          </ac:spMkLst>
        </pc:spChg>
        <pc:spChg chg="add mod">
          <ac:chgData name="山口 泰久" userId="f70a1a8f8695dba9" providerId="LiveId" clId="{338D11BC-1A78-4AAE-A7F6-71C8E19296AB}" dt="2021-06-15T08:10:59.170" v="4776"/>
          <ac:spMkLst>
            <pc:docMk/>
            <pc:sldMk cId="1793992376" sldId="3589"/>
            <ac:spMk id="22" creationId="{C95C092C-5CF2-422B-8E24-ECBA1AB6100C}"/>
          </ac:spMkLst>
        </pc:spChg>
        <pc:spChg chg="add mod">
          <ac:chgData name="山口 泰久" userId="f70a1a8f8695dba9" providerId="LiveId" clId="{338D11BC-1A78-4AAE-A7F6-71C8E19296AB}" dt="2021-06-15T08:13:29.152" v="5127" actId="14100"/>
          <ac:spMkLst>
            <pc:docMk/>
            <pc:sldMk cId="1793992376" sldId="3589"/>
            <ac:spMk id="23" creationId="{9EBD67F3-6457-48CC-BE43-AFABA6845EA1}"/>
          </ac:spMkLst>
        </pc:spChg>
        <pc:spChg chg="add del mod">
          <ac:chgData name="山口 泰久" userId="f70a1a8f8695dba9" providerId="LiveId" clId="{338D11BC-1A78-4AAE-A7F6-71C8E19296AB}" dt="2021-06-15T08:11:03.230" v="4778" actId="478"/>
          <ac:spMkLst>
            <pc:docMk/>
            <pc:sldMk cId="1793992376" sldId="3589"/>
            <ac:spMk id="24" creationId="{2597950A-6980-4442-82A3-4E8F1A70A3FD}"/>
          </ac:spMkLst>
        </pc:spChg>
      </pc:sldChg>
      <pc:sldChg chg="del">
        <pc:chgData name="山口 泰久" userId="f70a1a8f8695dba9" providerId="LiveId" clId="{338D11BC-1A78-4AAE-A7F6-71C8E19296AB}" dt="2021-06-15T07:09:08.206" v="1" actId="47"/>
        <pc:sldMkLst>
          <pc:docMk/>
          <pc:sldMk cId="327754646" sldId="3590"/>
        </pc:sldMkLst>
      </pc:sldChg>
      <pc:sldChg chg="del">
        <pc:chgData name="山口 泰久" userId="f70a1a8f8695dba9" providerId="LiveId" clId="{338D11BC-1A78-4AAE-A7F6-71C8E19296AB}" dt="2021-06-15T07:28:21.856" v="1767" actId="47"/>
        <pc:sldMkLst>
          <pc:docMk/>
          <pc:sldMk cId="0" sldId="3600"/>
        </pc:sldMkLst>
      </pc:sldChg>
      <pc:sldChg chg="del">
        <pc:chgData name="山口 泰久" userId="f70a1a8f8695dba9" providerId="LiveId" clId="{338D11BC-1A78-4AAE-A7F6-71C8E19296AB}" dt="2021-06-15T07:28:22.626" v="1768" actId="47"/>
        <pc:sldMkLst>
          <pc:docMk/>
          <pc:sldMk cId="0" sldId="3601"/>
        </pc:sldMkLst>
      </pc:sldChg>
      <pc:sldChg chg="addSp delSp modSp mod">
        <pc:chgData name="山口 泰久" userId="f70a1a8f8695dba9" providerId="LiveId" clId="{338D11BC-1A78-4AAE-A7F6-71C8E19296AB}" dt="2021-06-15T08:10:11.350" v="4756" actId="478"/>
        <pc:sldMkLst>
          <pc:docMk/>
          <pc:sldMk cId="4275741222" sldId="3603"/>
        </pc:sldMkLst>
        <pc:spChg chg="mod">
          <ac:chgData name="山口 泰久" userId="f70a1a8f8695dba9" providerId="LiveId" clId="{338D11BC-1A78-4AAE-A7F6-71C8E19296AB}" dt="2021-06-15T07:35:50.333" v="2249" actId="20577"/>
          <ac:spMkLst>
            <pc:docMk/>
            <pc:sldMk cId="4275741222" sldId="3603"/>
            <ac:spMk id="2" creationId="{13B413D0-749A-4FF5-A965-BA1D81B9C876}"/>
          </ac:spMkLst>
        </pc:spChg>
        <pc:spChg chg="del">
          <ac:chgData name="山口 泰久" userId="f70a1a8f8695dba9" providerId="LiveId" clId="{338D11BC-1A78-4AAE-A7F6-71C8E19296AB}" dt="2021-06-15T07:13:43.475" v="406" actId="478"/>
          <ac:spMkLst>
            <pc:docMk/>
            <pc:sldMk cId="4275741222" sldId="3603"/>
            <ac:spMk id="3" creationId="{2889036A-E1B0-41D0-BAF4-F5C880B5DB96}"/>
          </ac:spMkLst>
        </pc:spChg>
        <pc:spChg chg="del">
          <ac:chgData name="山口 泰久" userId="f70a1a8f8695dba9" providerId="LiveId" clId="{338D11BC-1A78-4AAE-A7F6-71C8E19296AB}" dt="2021-06-15T07:13:43.475" v="406" actId="478"/>
          <ac:spMkLst>
            <pc:docMk/>
            <pc:sldMk cId="4275741222" sldId="3603"/>
            <ac:spMk id="4" creationId="{9B1E30C1-6556-4FB4-B492-3B977601E46E}"/>
          </ac:spMkLst>
        </pc:spChg>
        <pc:spChg chg="del">
          <ac:chgData name="山口 泰久" userId="f70a1a8f8695dba9" providerId="LiveId" clId="{338D11BC-1A78-4AAE-A7F6-71C8E19296AB}" dt="2021-06-15T07:13:43.475" v="406" actId="478"/>
          <ac:spMkLst>
            <pc:docMk/>
            <pc:sldMk cId="4275741222" sldId="3603"/>
            <ac:spMk id="5" creationId="{83D54BDC-382C-4E19-BA08-DA03C377F617}"/>
          </ac:spMkLst>
        </pc:spChg>
        <pc:spChg chg="del">
          <ac:chgData name="山口 泰久" userId="f70a1a8f8695dba9" providerId="LiveId" clId="{338D11BC-1A78-4AAE-A7F6-71C8E19296AB}" dt="2021-06-15T07:13:43.475" v="406" actId="478"/>
          <ac:spMkLst>
            <pc:docMk/>
            <pc:sldMk cId="4275741222" sldId="3603"/>
            <ac:spMk id="6" creationId="{FF40BB83-7D08-4D68-B836-ADC8F54628A3}"/>
          </ac:spMkLst>
        </pc:spChg>
        <pc:spChg chg="add mod">
          <ac:chgData name="山口 泰久" userId="f70a1a8f8695dba9" providerId="LiveId" clId="{338D11BC-1A78-4AAE-A7F6-71C8E19296AB}" dt="2021-06-15T07:51:56.261" v="3257" actId="20577"/>
          <ac:spMkLst>
            <pc:docMk/>
            <pc:sldMk cId="4275741222" sldId="3603"/>
            <ac:spMk id="8" creationId="{6DF64EC2-DF7C-452A-8FD7-DC0E75913A09}"/>
          </ac:spMkLst>
        </pc:spChg>
        <pc:spChg chg="add mod">
          <ac:chgData name="山口 泰久" userId="f70a1a8f8695dba9" providerId="LiveId" clId="{338D11BC-1A78-4AAE-A7F6-71C8E19296AB}" dt="2021-06-15T08:02:19.298" v="3883"/>
          <ac:spMkLst>
            <pc:docMk/>
            <pc:sldMk cId="4275741222" sldId="3603"/>
            <ac:spMk id="9" creationId="{EF3ECE33-9178-4BCC-8BB1-07E7835DAB71}"/>
          </ac:spMkLst>
        </pc:spChg>
        <pc:spChg chg="add mod">
          <ac:chgData name="山口 泰久" userId="f70a1a8f8695dba9" providerId="LiveId" clId="{338D11BC-1A78-4AAE-A7F6-71C8E19296AB}" dt="2021-06-15T08:09:40.625" v="4737" actId="14100"/>
          <ac:spMkLst>
            <pc:docMk/>
            <pc:sldMk cId="4275741222" sldId="3603"/>
            <ac:spMk id="10" creationId="{192E73D5-0905-4382-AF3A-BE51388AF3F0}"/>
          </ac:spMkLst>
        </pc:spChg>
        <pc:spChg chg="add del mod">
          <ac:chgData name="山口 泰久" userId="f70a1a8f8695dba9" providerId="LiveId" clId="{338D11BC-1A78-4AAE-A7F6-71C8E19296AB}" dt="2021-06-15T08:10:11.350" v="4756" actId="478"/>
          <ac:spMkLst>
            <pc:docMk/>
            <pc:sldMk cId="4275741222" sldId="3603"/>
            <ac:spMk id="11" creationId="{6B3D8F27-2163-4AF8-9F53-A84367E62267}"/>
          </ac:spMkLst>
        </pc:spChg>
      </pc:sldChg>
      <pc:sldChg chg="del">
        <pc:chgData name="山口 泰久" userId="f70a1a8f8695dba9" providerId="LiveId" clId="{338D11BC-1A78-4AAE-A7F6-71C8E19296AB}" dt="2021-06-15T07:26:07.427" v="1576" actId="47"/>
        <pc:sldMkLst>
          <pc:docMk/>
          <pc:sldMk cId="24962490" sldId="3604"/>
        </pc:sldMkLst>
        <pc:spChg chg="del">
          <ac:chgData name="山口 泰久" userId="f70a1a8f8695dba9" providerId="LiveId" clId="{338D11BC-1A78-4AAE-A7F6-71C8E19296AB}" dt="2021-06-15T07:30:26.877" v="1854" actId="478"/>
          <ac:spMkLst>
            <pc:docMk/>
            <pc:sldMk cId="24962490" sldId="3604"/>
            <ac:spMk id="2" creationId="{3ED23058-0FC4-486E-AB6E-CD3FCA3266CD}"/>
          </ac:spMkLst>
        </pc:spChg>
        <pc:spChg chg="mod">
          <ac:chgData name="山口 泰久" userId="f70a1a8f8695dba9" providerId="LiveId" clId="{338D11BC-1A78-4AAE-A7F6-71C8E19296AB}" dt="2021-06-15T07:50:39.083" v="3214" actId="20577"/>
          <ac:spMkLst>
            <pc:docMk/>
            <pc:sldMk cId="24962490" sldId="3604"/>
            <ac:spMk id="3" creationId="{EE1EFD48-3D88-4636-BBBE-3ACBC483BDDF}"/>
          </ac:spMkLst>
        </pc:spChg>
        <pc:spChg chg="add mod">
          <ac:chgData name="山口 泰久" userId="f70a1a8f8695dba9" providerId="LiveId" clId="{338D11BC-1A78-4AAE-A7F6-71C8E19296AB}" dt="2021-06-15T07:32:43.719" v="2137" actId="20577"/>
          <ac:spMkLst>
            <pc:docMk/>
            <pc:sldMk cId="24962490" sldId="3604"/>
            <ac:spMk id="4" creationId="{4786C9B6-1C0F-4EBE-96AA-DEA0F0ABE56E}"/>
          </ac:spMkLst>
        </pc:spChg>
        <pc:spChg chg="add del mod">
          <ac:chgData name="山口 泰久" userId="f70a1a8f8695dba9" providerId="LiveId" clId="{338D11BC-1A78-4AAE-A7F6-71C8E19296AB}" dt="2021-06-15T08:01:51.916" v="3882" actId="478"/>
          <ac:spMkLst>
            <pc:docMk/>
            <pc:sldMk cId="24962490" sldId="3604"/>
            <ac:spMk id="5" creationId="{80DFE97C-9319-40DE-A2A2-183FB2424E12}"/>
          </ac:spMkLst>
        </pc:spChg>
        <pc:spChg chg="add del mod">
          <ac:chgData name="山口 泰久" userId="f70a1a8f8695dba9" providerId="LiveId" clId="{338D11BC-1A78-4AAE-A7F6-71C8E19296AB}" dt="2021-06-15T08:01:51.916" v="3882" actId="478"/>
          <ac:spMkLst>
            <pc:docMk/>
            <pc:sldMk cId="24962490" sldId="3604"/>
            <ac:spMk id="6" creationId="{4608B2E4-0129-4F03-A832-E5AEAEB86680}"/>
          </ac:spMkLst>
        </pc:spChg>
        <pc:spChg chg="add del mod">
          <ac:chgData name="山口 泰久" userId="f70a1a8f8695dba9" providerId="LiveId" clId="{338D11BC-1A78-4AAE-A7F6-71C8E19296AB}" dt="2021-06-15T08:01:13.114" v="3877" actId="478"/>
          <ac:spMkLst>
            <pc:docMk/>
            <pc:sldMk cId="24962490" sldId="3604"/>
            <ac:spMk id="7" creationId="{A936A87C-9342-4004-98C2-3A96B154AFF7}"/>
          </ac:spMkLst>
        </pc:spChg>
        <pc:spChg chg="add del mod">
          <ac:chgData name="山口 泰久" userId="f70a1a8f8695dba9" providerId="LiveId" clId="{338D11BC-1A78-4AAE-A7F6-71C8E19296AB}" dt="2021-06-15T08:01:51.916" v="3882" actId="478"/>
          <ac:spMkLst>
            <pc:docMk/>
            <pc:sldMk cId="24962490" sldId="3604"/>
            <ac:spMk id="8" creationId="{5214AF33-C5DE-412A-81CF-6E8AA8F87E64}"/>
          </ac:spMkLst>
        </pc:spChg>
        <pc:spChg chg="add mod">
          <ac:chgData name="山口 泰久" userId="f70a1a8f8695dba9" providerId="LiveId" clId="{338D11BC-1A78-4AAE-A7F6-71C8E19296AB}" dt="2021-06-15T08:05:53.168" v="4339"/>
          <ac:spMkLst>
            <pc:docMk/>
            <pc:sldMk cId="24962490" sldId="3604"/>
            <ac:spMk id="9" creationId="{6E985DB8-FEF9-43D1-8E63-FD10F6A1EE06}"/>
          </ac:spMkLst>
        </pc:spChg>
        <pc:spChg chg="add mod">
          <ac:chgData name="山口 泰久" userId="f70a1a8f8695dba9" providerId="LiveId" clId="{338D11BC-1A78-4AAE-A7F6-71C8E19296AB}" dt="2021-06-15T08:06:43.896" v="4550" actId="14100"/>
          <ac:spMkLst>
            <pc:docMk/>
            <pc:sldMk cId="24962490" sldId="3604"/>
            <ac:spMk id="10" creationId="{855D8567-877A-40B3-9250-ED851A15B72D}"/>
          </ac:spMkLst>
        </pc:spChg>
        <pc:spChg chg="add del mod">
          <ac:chgData name="山口 泰久" userId="f70a1a8f8695dba9" providerId="LiveId" clId="{338D11BC-1A78-4AAE-A7F6-71C8E19296AB}" dt="2021-06-15T08:10:16.726" v="4757" actId="478"/>
          <ac:spMkLst>
            <pc:docMk/>
            <pc:sldMk cId="24962490" sldId="3604"/>
            <ac:spMk id="11" creationId="{F5415F4A-5EAB-480B-890E-6F054D93F74F}"/>
          </ac:spMkLst>
        </pc:spChg>
      </pc:sldChg>
      <pc:sldChg chg="addSp delSp modSp mod">
        <pc:chgData name="山口 泰久" userId="f70a1a8f8695dba9" providerId="LiveId" clId="{338D11BC-1A78-4AAE-A7F6-71C8E19296AB}" dt="2021-06-15T08:10:05.102" v="4753" actId="478"/>
        <pc:sldMkLst>
          <pc:docMk/>
          <pc:sldMk cId="1282886235" sldId="3605"/>
        </pc:sldMkLst>
        <pc:spChg chg="mod">
          <ac:chgData name="山口 泰久" userId="f70a1a8f8695dba9" providerId="LiveId" clId="{338D11BC-1A78-4AAE-A7F6-71C8E19296AB}" dt="2021-06-15T07:44:21.843" v="2822" actId="20577"/>
          <ac:spMkLst>
            <pc:docMk/>
            <pc:sldMk cId="1282886235" sldId="3605"/>
            <ac:spMk id="2" creationId="{13B413D0-749A-4FF5-A965-BA1D81B9C876}"/>
          </ac:spMkLst>
        </pc:spChg>
        <pc:spChg chg="add mod">
          <ac:chgData name="山口 泰久" userId="f70a1a8f8695dba9" providerId="LiveId" clId="{338D11BC-1A78-4AAE-A7F6-71C8E19296AB}" dt="2021-06-15T08:04:47.956" v="4158"/>
          <ac:spMkLst>
            <pc:docMk/>
            <pc:sldMk cId="1282886235" sldId="3605"/>
            <ac:spMk id="4" creationId="{6170B2D1-678B-4F82-9075-4F191D0DE751}"/>
          </ac:spMkLst>
        </pc:spChg>
        <pc:spChg chg="add mod">
          <ac:chgData name="山口 泰久" userId="f70a1a8f8695dba9" providerId="LiveId" clId="{338D11BC-1A78-4AAE-A7F6-71C8E19296AB}" dt="2021-06-15T08:07:13.542" v="4553" actId="14100"/>
          <ac:spMkLst>
            <pc:docMk/>
            <pc:sldMk cId="1282886235" sldId="3605"/>
            <ac:spMk id="5" creationId="{95FB1BFB-9D94-4F4C-A826-B9566D1776A1}"/>
          </ac:spMkLst>
        </pc:spChg>
        <pc:spChg chg="add del mod">
          <ac:chgData name="山口 泰久" userId="f70a1a8f8695dba9" providerId="LiveId" clId="{338D11BC-1A78-4AAE-A7F6-71C8E19296AB}" dt="2021-06-15T08:10:05.102" v="4753" actId="478"/>
          <ac:spMkLst>
            <pc:docMk/>
            <pc:sldMk cId="1282886235" sldId="3605"/>
            <ac:spMk id="6" creationId="{BB93CBBF-6531-4022-B074-2D028F3C097F}"/>
          </ac:spMkLst>
        </pc:spChg>
        <pc:spChg chg="mod">
          <ac:chgData name="山口 泰久" userId="f70a1a8f8695dba9" providerId="LiveId" clId="{338D11BC-1A78-4AAE-A7F6-71C8E19296AB}" dt="2021-06-15T07:44:53.833" v="2922" actId="20577"/>
          <ac:spMkLst>
            <pc:docMk/>
            <pc:sldMk cId="1282886235" sldId="3605"/>
            <ac:spMk id="9" creationId="{D51B9C08-F8ED-423F-9011-0D828A6C51F9}"/>
          </ac:spMkLst>
        </pc:spChg>
      </pc:sldChg>
      <pc:sldChg chg="modSp new mod">
        <pc:chgData name="山口 泰久" userId="f70a1a8f8695dba9" providerId="LiveId" clId="{338D11BC-1A78-4AAE-A7F6-71C8E19296AB}" dt="2021-06-15T09:01:40.629" v="6209" actId="27636"/>
        <pc:sldMkLst>
          <pc:docMk/>
          <pc:sldMk cId="3788562235" sldId="3606"/>
        </pc:sldMkLst>
        <pc:spChg chg="mod">
          <ac:chgData name="山口 泰久" userId="f70a1a8f8695dba9" providerId="LiveId" clId="{338D11BC-1A78-4AAE-A7F6-71C8E19296AB}" dt="2021-06-15T09:01:40.629" v="6209" actId="27636"/>
          <ac:spMkLst>
            <pc:docMk/>
            <pc:sldMk cId="3788562235" sldId="3606"/>
            <ac:spMk id="2" creationId="{9424FAEA-B082-42BC-8806-68326E83301B}"/>
          </ac:spMkLst>
        </pc:spChg>
        <pc:spChg chg="mod">
          <ac:chgData name="山口 泰久" userId="f70a1a8f8695dba9" providerId="LiveId" clId="{338D11BC-1A78-4AAE-A7F6-71C8E19296AB}" dt="2021-06-15T09:01:16.001" v="6201" actId="1076"/>
          <ac:spMkLst>
            <pc:docMk/>
            <pc:sldMk cId="3788562235" sldId="3606"/>
            <ac:spMk id="3" creationId="{3A790EC5-DCDD-4D99-BA29-1636AD5E384D}"/>
          </ac:spMkLst>
        </pc:spChg>
      </pc:sldChg>
      <pc:sldMasterChg chg="delSldLayout">
        <pc:chgData name="山口 泰久" userId="f70a1a8f8695dba9" providerId="LiveId" clId="{338D11BC-1A78-4AAE-A7F6-71C8E19296AB}" dt="2021-06-15T07:28:22.626" v="1768" actId="47"/>
        <pc:sldMasterMkLst>
          <pc:docMk/>
          <pc:sldMasterMk cId="601567579" sldId="2147483648"/>
        </pc:sldMasterMkLst>
        <pc:sldLayoutChg chg="del">
          <pc:chgData name="山口 泰久" userId="f70a1a8f8695dba9" providerId="LiveId" clId="{338D11BC-1A78-4AAE-A7F6-71C8E19296AB}" dt="2021-06-15T07:28:22.626" v="1768" actId="47"/>
          <pc:sldLayoutMkLst>
            <pc:docMk/>
            <pc:sldMasterMk cId="601567579" sldId="2147483648"/>
            <pc:sldLayoutMk cId="1278947315" sldId="2147483660"/>
          </pc:sldLayoutMkLst>
        </pc:sldLayoutChg>
        <pc:sldLayoutChg chg="del">
          <pc:chgData name="山口 泰久" userId="f70a1a8f8695dba9" providerId="LiveId" clId="{338D11BC-1A78-4AAE-A7F6-71C8E19296AB}" dt="2021-06-15T07:26:07.427" v="1576" actId="47"/>
          <pc:sldLayoutMkLst>
            <pc:docMk/>
            <pc:sldMasterMk cId="601567579" sldId="2147483648"/>
            <pc:sldLayoutMk cId="188670383" sldId="2147483661"/>
          </pc:sldLayoutMkLst>
        </pc:sldLayoutChg>
      </pc:sldMasterChg>
    </pc:docChg>
  </pc:docChgLst>
  <pc:docChgLst>
    <pc:chgData name="浜崎 武" userId="96a1cdbf-6fd3-4400-b3e1-c491653988a6" providerId="ADAL" clId="{19DA0D8A-D3FD-42F0-B658-E9480E40D3F9}"/>
    <pc:docChg chg="undo custSel modSld">
      <pc:chgData name="浜崎 武" userId="96a1cdbf-6fd3-4400-b3e1-c491653988a6" providerId="ADAL" clId="{19DA0D8A-D3FD-42F0-B658-E9480E40D3F9}" dt="2025-06-23T08:55:15.371" v="19" actId="27636"/>
      <pc:docMkLst>
        <pc:docMk/>
      </pc:docMkLst>
      <pc:sldChg chg="modSp mod">
        <pc:chgData name="浜崎 武" userId="96a1cdbf-6fd3-4400-b3e1-c491653988a6" providerId="ADAL" clId="{19DA0D8A-D3FD-42F0-B658-E9480E40D3F9}" dt="2025-06-23T08:55:15.371" v="19" actId="27636"/>
        <pc:sldMkLst>
          <pc:docMk/>
          <pc:sldMk cId="3788562235" sldId="3606"/>
        </pc:sldMkLst>
        <pc:spChg chg="mod">
          <ac:chgData name="浜崎 武" userId="96a1cdbf-6fd3-4400-b3e1-c491653988a6" providerId="ADAL" clId="{19DA0D8A-D3FD-42F0-B658-E9480E40D3F9}" dt="2025-06-23T08:55:15.371" v="19" actId="27636"/>
          <ac:spMkLst>
            <pc:docMk/>
            <pc:sldMk cId="3788562235" sldId="3606"/>
            <ac:spMk id="3" creationId="{3A790EC5-DCDD-4D99-BA29-1636AD5E384D}"/>
          </ac:spMkLst>
        </pc:spChg>
      </pc:sldChg>
      <pc:sldChg chg="modSp mod">
        <pc:chgData name="浜崎 武" userId="96a1cdbf-6fd3-4400-b3e1-c491653988a6" providerId="ADAL" clId="{19DA0D8A-D3FD-42F0-B658-E9480E40D3F9}" dt="2025-06-23T07:09:24.123" v="13" actId="20577"/>
        <pc:sldMkLst>
          <pc:docMk/>
          <pc:sldMk cId="1007722278" sldId="3607"/>
        </pc:sldMkLst>
        <pc:spChg chg="mod">
          <ac:chgData name="浜崎 武" userId="96a1cdbf-6fd3-4400-b3e1-c491653988a6" providerId="ADAL" clId="{19DA0D8A-D3FD-42F0-B658-E9480E40D3F9}" dt="2025-06-23T07:09:18.805" v="9" actId="20577"/>
          <ac:spMkLst>
            <pc:docMk/>
            <pc:sldMk cId="1007722278" sldId="3607"/>
            <ac:spMk id="5" creationId="{928992AC-1458-8A63-8C06-C95F3B16403D}"/>
          </ac:spMkLst>
        </pc:spChg>
        <pc:spChg chg="mod">
          <ac:chgData name="浜崎 武" userId="96a1cdbf-6fd3-4400-b3e1-c491653988a6" providerId="ADAL" clId="{19DA0D8A-D3FD-42F0-B658-E9480E40D3F9}" dt="2025-06-23T07:09:24.123" v="13" actId="20577"/>
          <ac:spMkLst>
            <pc:docMk/>
            <pc:sldMk cId="1007722278" sldId="3607"/>
            <ac:spMk id="8" creationId="{E56A21C4-57CA-7103-FBA1-9F46A142F7A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F33D5-4BF0-4F88-95A1-7917293D9004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DB200-0C8B-44CE-A2F9-3E16346E1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791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DB200-0C8B-44CE-A2F9-3E16346E1E1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72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22AA38-D527-4A54-BFB8-F231A54E4B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2951ED2-AB82-433D-ACEF-E130FD65A2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4663B5-C1C9-4868-B889-348655B53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06E7-513C-4D90-890D-172FE6435CA4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32508C-E8AC-46C5-AC05-2DE199E07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89B3AC-E230-4F92-9762-CA1FF55CE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68CC-86C7-45DC-8E4E-2C4CD57FB7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558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90DC1B-58D4-4BA2-A198-0A2490C1A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B36A0B6-76CC-4B52-BD1F-6399CABED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829A30-4E4A-48DC-8B0D-8B18CAAF1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06E7-513C-4D90-890D-172FE6435CA4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1255A0-2233-4F79-91BB-B657484D3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25E879-A8E2-4873-9C78-5BB473F93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68CC-86C7-45DC-8E4E-2C4CD57FB7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68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118D4FB-45AE-4853-8449-C3416D997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C7153C6-6B9D-4BC0-A108-C6A0B7093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7575EA-5D13-44FD-985D-6B69D1C0A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06E7-513C-4D90-890D-172FE6435CA4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4ABF1A-C7BD-4773-B558-B1C0F2A40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F3DD41-72FB-4C4C-BC72-9F31E73D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68CC-86C7-45DC-8E4E-2C4CD57FB7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765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A2217C-E269-45FF-8EDF-436FDAB64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8325A6-66BC-450A-BD8E-F89301BA9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3C5ADE-7299-4EE9-B221-B6A3FAF3B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06E7-513C-4D90-890D-172FE6435CA4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33B971-3F0C-4DA4-9042-C44EAA97A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D28CEE-A61C-490C-BFF6-8342F9C33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68CC-86C7-45DC-8E4E-2C4CD57FB7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15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DEB140-CAEB-4A4A-A7CD-CFEAF04EB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4BD3358-147A-49FE-8AE0-1A1A2A391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32C8C1-B785-4C3B-A935-580C2F24A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06E7-513C-4D90-890D-172FE6435CA4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240543-B8E6-4604-8AB1-A989C795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B777B7-10C0-4B72-874E-87D582418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68CC-86C7-45DC-8E4E-2C4CD57FB7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42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9A707B-F1BD-4F55-B373-3F088AE6D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C61A1E-2484-4F1F-B99E-B574A35D7A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F96A40F-D534-4E11-9E79-21375B86E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A46C8D-3C3E-4FB1-A028-9284F1ACD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06E7-513C-4D90-890D-172FE6435CA4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5A0FE7-CD1C-4E04-A043-0D49B9F14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053066-7CC8-497B-AF2A-DA5A8F8B1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68CC-86C7-45DC-8E4E-2C4CD57FB7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896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2B8AC4-848D-40E4-B46A-D8ED37CBB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7AF5C4-4A58-49F2-B3A3-97F40F42D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A6A9FC3-C8F4-4DB4-9E3C-136C58791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0E8113A-8B0E-4402-8E21-3F9AF2183D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347244E-B88F-41FF-9581-F1865BD105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CA66FE9-82EB-44A3-8F8D-0BBF6030D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06E7-513C-4D90-890D-172FE6435CA4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0C1E099-A6E4-4F5A-A1A0-93359C65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91A07E5-3934-4AE8-A167-097046A2D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68CC-86C7-45DC-8E4E-2C4CD57FB7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44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16B2CC-2A01-4A42-9C3A-C44747500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E756ED-5589-4CDC-B947-4D41DA1CA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06E7-513C-4D90-890D-172FE6435CA4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CB35BC5-C821-4FCA-9E01-0D7EA7B47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6F26E11-DC6A-4307-B45A-2A764F03A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68CC-86C7-45DC-8E4E-2C4CD57FB7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44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2FB3ED0-76B5-4F89-977D-A4FE461F3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06E7-513C-4D90-890D-172FE6435CA4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CEF6CF9-E337-4871-8E77-91B2DB6C7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074BE3-6552-419F-9E42-0259EE9C5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68CC-86C7-45DC-8E4E-2C4CD57FB7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646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3B7802-9F5C-4C9F-B220-3181BE4FF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8A00E2-2F40-41E4-97AF-B7D06C63E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DCF4DC-F89E-4DE1-B623-D99D7C4F72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607A40-F0EC-4A90-AAC8-C1FF77778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06E7-513C-4D90-890D-172FE6435CA4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DC7A88-E63B-487F-90DC-96FA3010B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B61D7F-BD1D-43BC-B6FB-496586675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68CC-86C7-45DC-8E4E-2C4CD57FB7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45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B67920-9250-4077-A97B-8FA63E8BB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A7A3A11-F180-4597-A676-FE66B084C1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34C64D5-89E2-4C87-894E-3B4F09824A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B6E6DC-88F1-44EB-B1DF-FEC08D624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06E7-513C-4D90-890D-172FE6435CA4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F70D57-9385-4A9A-800D-00859AF64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DFB743-5B1D-4059-A95C-83CB12356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68CC-86C7-45DC-8E4E-2C4CD57FB7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04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4792EF7-2F1E-4E94-8AA3-484DE3325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0CF3EBA-625E-4718-A358-4B9460066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4590A-9964-4939-B7E9-148776E470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706E7-513C-4D90-890D-172FE6435CA4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3C80DE-E0EA-4157-9F45-58B32FAFD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C9BF88-656D-4794-8409-DEF712CBBA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068CC-86C7-45DC-8E4E-2C4CD57FB7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56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24FAEA-B082-42BC-8806-68326E833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8548" y="550719"/>
            <a:ext cx="9474904" cy="1485900"/>
          </a:xfrm>
          <a:solidFill>
            <a:schemeClr val="accent5"/>
          </a:solidFill>
          <a:ln>
            <a:noFill/>
          </a:ln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kumimoji="1" lang="en-US" altLang="ja-JP" dirty="0">
                <a:solidFill>
                  <a:schemeClr val="bg1"/>
                </a:solidFill>
                <a:latin typeface="+mn-ea"/>
                <a:ea typeface="+mn-ea"/>
              </a:rPr>
              <a:t>PARKS</a:t>
            </a:r>
            <a:r>
              <a:rPr kumimoji="1" lang="ja-JP" altLang="en-US" dirty="0">
                <a:solidFill>
                  <a:schemeClr val="bg1"/>
                </a:solidFill>
                <a:latin typeface="+mn-ea"/>
                <a:ea typeface="+mn-ea"/>
              </a:rPr>
              <a:t>　</a:t>
            </a:r>
            <a:r>
              <a:rPr lang="ja-JP" altLang="en-US" sz="4400" dirty="0">
                <a:solidFill>
                  <a:schemeClr val="bg1"/>
                </a:solidFill>
                <a:latin typeface="+mn-ea"/>
                <a:ea typeface="+mn-ea"/>
              </a:rPr>
              <a:t>スタートアップ創出プログラム</a:t>
            </a:r>
            <a:br>
              <a:rPr kumimoji="1" lang="en-US" altLang="ja-JP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kumimoji="1" lang="en-US" altLang="ja-JP" dirty="0">
                <a:solidFill>
                  <a:schemeClr val="bg1"/>
                </a:solidFill>
                <a:latin typeface="+mn-ea"/>
                <a:ea typeface="+mn-ea"/>
              </a:rPr>
              <a:t>2</a:t>
            </a:r>
            <a:r>
              <a:rPr kumimoji="1" lang="ja-JP" altLang="en-US" dirty="0">
                <a:solidFill>
                  <a:schemeClr val="bg1"/>
                </a:solidFill>
                <a:latin typeface="+mn-ea"/>
                <a:ea typeface="+mn-ea"/>
              </a:rPr>
              <a:t>次審査用 プレゼン・フォーマット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790EC5-DCDD-4D99-BA29-1636AD5E3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745" y="2492188"/>
            <a:ext cx="10834511" cy="43658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n"/>
            </a:pPr>
            <a:r>
              <a:rPr lang="ja-JP" altLang="en-US" dirty="0"/>
              <a:t>提出いただいた発表資料は審査員へ</a:t>
            </a:r>
            <a:r>
              <a:rPr lang="ja-JP" altLang="en-US" u="sng" dirty="0"/>
              <a:t>事前に共有</a:t>
            </a:r>
            <a:r>
              <a:rPr lang="ja-JP" altLang="en-US" dirty="0"/>
              <a:t>します。</a:t>
            </a:r>
            <a:endParaRPr lang="en-US" altLang="ja-JP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/>
              <a:t>　重要な事項以外、</a:t>
            </a:r>
            <a:r>
              <a:rPr lang="ja-JP" altLang="en-US" dirty="0">
                <a:solidFill>
                  <a:srgbClr val="FF0000"/>
                </a:solidFill>
              </a:rPr>
              <a:t>修正差替えは受け付けません</a:t>
            </a:r>
            <a:r>
              <a:rPr lang="ja-JP" altLang="en-US" dirty="0"/>
              <a:t>が、</a:t>
            </a:r>
            <a:endParaRPr lang="en-US" altLang="ja-JP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/>
              <a:t>　当日は修正版で発表いただいて構いません。</a:t>
            </a:r>
            <a:endParaRPr lang="en-US" altLang="ja-JP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n"/>
            </a:pPr>
            <a:r>
              <a:rPr lang="ja-JP" altLang="en-US" dirty="0"/>
              <a:t>基本的に内容・順序等は自由に作成して構いません。</a:t>
            </a:r>
            <a:endParaRPr lang="en-US" altLang="ja-JP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n"/>
            </a:pPr>
            <a:r>
              <a:rPr kumimoji="1" lang="ja-JP" altLang="en-US" dirty="0"/>
              <a:t>本フォーマットは、審査項目をカバーする内容となっています。</a:t>
            </a:r>
            <a:endParaRPr kumimoji="1" lang="en-US" altLang="ja-JP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n"/>
            </a:pPr>
            <a:r>
              <a:rPr lang="ja-JP" altLang="en-US" dirty="0"/>
              <a:t>発表</a:t>
            </a:r>
            <a:r>
              <a:rPr lang="en-US" altLang="ja-JP" dirty="0"/>
              <a:t>7</a:t>
            </a:r>
            <a:r>
              <a:rPr lang="ja-JP" altLang="en-US" dirty="0"/>
              <a:t>分、質疑応答</a:t>
            </a:r>
            <a:r>
              <a:rPr lang="en-US" altLang="ja-JP" dirty="0"/>
              <a:t>8</a:t>
            </a:r>
            <a:r>
              <a:rPr lang="ja-JP" altLang="en-US" dirty="0"/>
              <a:t>分ですので、要点を絞って記載してください。</a:t>
            </a:r>
            <a:endParaRPr lang="en-US" altLang="ja-JP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n"/>
            </a:pPr>
            <a:r>
              <a:rPr kumimoji="1" lang="ja-JP" altLang="en-US" dirty="0"/>
              <a:t>各スライド下段には、審査員が知りたい</a:t>
            </a:r>
            <a:r>
              <a:rPr lang="ja-JP" altLang="en-US" dirty="0"/>
              <a:t>ことやスライド作成の際に留意すべき事項など</a:t>
            </a:r>
            <a:r>
              <a:rPr kumimoji="1" lang="ja-JP" altLang="en-US" dirty="0"/>
              <a:t>を記載していますので、参考ください。</a:t>
            </a:r>
            <a:endParaRPr kumimoji="1" lang="en-US" altLang="ja-JP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n"/>
            </a:pPr>
            <a:r>
              <a:rPr lang="ja-JP" altLang="en-US" dirty="0"/>
              <a:t>スライドの比率は</a:t>
            </a:r>
            <a:r>
              <a:rPr lang="en-US" altLang="ja-JP" dirty="0"/>
              <a:t>4:3</a:t>
            </a:r>
            <a:r>
              <a:rPr lang="ja-JP" altLang="en-US" dirty="0"/>
              <a:t>と</a:t>
            </a:r>
            <a:r>
              <a:rPr lang="en-US" altLang="ja-JP" dirty="0"/>
              <a:t>16:9</a:t>
            </a:r>
            <a:r>
              <a:rPr lang="ja-JP" altLang="en-US"/>
              <a:t>どちらでも構いません。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88562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9CD51B7-4FDD-B4BB-A0E5-38748689F486}"/>
              </a:ext>
            </a:extLst>
          </p:cNvPr>
          <p:cNvSpPr/>
          <p:nvPr/>
        </p:nvSpPr>
        <p:spPr>
          <a:xfrm>
            <a:off x="776626" y="276495"/>
            <a:ext cx="720000" cy="72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400" dirty="0"/>
              <a:t>8</a:t>
            </a:r>
            <a:endParaRPr kumimoji="1" lang="ja-JP" altLang="en-US" sz="44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1EFD48-3D88-4636-BBBE-3ACBC483B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845" y="1507764"/>
            <a:ext cx="10515600" cy="2925209"/>
          </a:xfrm>
        </p:spPr>
        <p:txBody>
          <a:bodyPr>
            <a:normAutofit/>
          </a:bodyPr>
          <a:lstStyle/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事業化に向けた活動の概要（市場調査など）</a:t>
            </a:r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事業化方法の概要、事業化における目標</a:t>
            </a:r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顧客の評価ポイント（</a:t>
            </a:r>
            <a:r>
              <a:rPr lang="en-US" altLang="ja-JP" dirty="0"/>
              <a:t>POC</a:t>
            </a:r>
            <a:r>
              <a:rPr lang="ja-JP" altLang="en-US" dirty="0"/>
              <a:t>）</a:t>
            </a:r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売上計画・収支計画・販売目標など（あれば）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786C9B6-1C0F-4EBE-96AA-DEA0F0ABE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538" y="276494"/>
            <a:ext cx="9652916" cy="753803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事業計画（事業化活動内容、推進体制）</a:t>
            </a:r>
            <a:endParaRPr kumimoji="1" lang="ja-JP" altLang="en-US" sz="36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0" name="角丸四角形 6">
            <a:extLst>
              <a:ext uri="{FF2B5EF4-FFF2-40B4-BE49-F238E27FC236}">
                <a16:creationId xmlns:a16="http://schemas.microsoft.com/office/drawing/2014/main" id="{855D8567-877A-40B3-9250-ED851A15B72D}"/>
              </a:ext>
            </a:extLst>
          </p:cNvPr>
          <p:cNvSpPr/>
          <p:nvPr/>
        </p:nvSpPr>
        <p:spPr>
          <a:xfrm>
            <a:off x="1014846" y="4996197"/>
            <a:ext cx="10515599" cy="1517369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chemeClr val="tx1"/>
                </a:solidFill>
              </a:rPr>
              <a:t>本事業において行う事業化活動の内容を知りたい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chemeClr val="tx1"/>
                </a:solidFill>
              </a:rPr>
              <a:t>どんな事業化検証をするのか知りたい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chemeClr val="tx1"/>
                </a:solidFill>
              </a:rPr>
              <a:t>売上計画などあれば説明して欲しい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0EC1CD-A252-DBA6-AB3F-01988F3F630E}"/>
              </a:ext>
            </a:extLst>
          </p:cNvPr>
          <p:cNvSpPr txBox="1"/>
          <p:nvPr/>
        </p:nvSpPr>
        <p:spPr>
          <a:xfrm>
            <a:off x="900545" y="4421022"/>
            <a:ext cx="17020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800" b="1" dirty="0"/>
              <a:t>POINT</a:t>
            </a:r>
          </a:p>
        </p:txBody>
      </p:sp>
    </p:spTree>
    <p:extLst>
      <p:ext uri="{BB962C8B-B14F-4D97-AF65-F5344CB8AC3E}">
        <p14:creationId xmlns:p14="http://schemas.microsoft.com/office/powerpoint/2010/main" val="590528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9CD51B7-4FDD-B4BB-A0E5-38748689F486}"/>
              </a:ext>
            </a:extLst>
          </p:cNvPr>
          <p:cNvSpPr/>
          <p:nvPr/>
        </p:nvSpPr>
        <p:spPr>
          <a:xfrm>
            <a:off x="776626" y="276495"/>
            <a:ext cx="720000" cy="72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/>
              <a:t>9</a:t>
            </a:r>
            <a:endParaRPr kumimoji="1" lang="ja-JP" altLang="en-US" sz="44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1EFD48-3D88-4636-BBBE-3ACBC483B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845" y="1507764"/>
            <a:ext cx="10515600" cy="2925209"/>
          </a:xfrm>
        </p:spPr>
        <p:txBody>
          <a:bodyPr>
            <a:normAutofit/>
          </a:bodyPr>
          <a:lstStyle/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中間時点での開発・事業化の達成目標</a:t>
            </a:r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事業終了時点の絵姿</a:t>
            </a:r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各アクションの優先順位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786C9B6-1C0F-4EBE-96AA-DEA0F0ABE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538" y="276494"/>
            <a:ext cx="9652916" cy="753803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アクションプラン・マイルストーン</a:t>
            </a:r>
            <a:endParaRPr kumimoji="1" lang="ja-JP" altLang="en-US" sz="36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0" name="角丸四角形 6">
            <a:extLst>
              <a:ext uri="{FF2B5EF4-FFF2-40B4-BE49-F238E27FC236}">
                <a16:creationId xmlns:a16="http://schemas.microsoft.com/office/drawing/2014/main" id="{855D8567-877A-40B3-9250-ED851A15B72D}"/>
              </a:ext>
            </a:extLst>
          </p:cNvPr>
          <p:cNvSpPr/>
          <p:nvPr/>
        </p:nvSpPr>
        <p:spPr>
          <a:xfrm>
            <a:off x="1014846" y="4996197"/>
            <a:ext cx="10515599" cy="1517369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chemeClr val="tx1"/>
                </a:solidFill>
              </a:rPr>
              <a:t>今後のマイルストーンが明確化されることにより起業支援活動が実施しやすくなる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chemeClr val="tx1"/>
                </a:solidFill>
              </a:rPr>
              <a:t>グラフなどを用いて期間を示して説明すると分かりやすい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0EC1CD-A252-DBA6-AB3F-01988F3F630E}"/>
              </a:ext>
            </a:extLst>
          </p:cNvPr>
          <p:cNvSpPr txBox="1"/>
          <p:nvPr/>
        </p:nvSpPr>
        <p:spPr>
          <a:xfrm>
            <a:off x="900545" y="4421022"/>
            <a:ext cx="17020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800" b="1" dirty="0"/>
              <a:t>POINT</a:t>
            </a:r>
          </a:p>
        </p:txBody>
      </p:sp>
    </p:spTree>
    <p:extLst>
      <p:ext uri="{BB962C8B-B14F-4D97-AF65-F5344CB8AC3E}">
        <p14:creationId xmlns:p14="http://schemas.microsoft.com/office/powerpoint/2010/main" val="2997766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9CD51B7-4FDD-B4BB-A0E5-38748689F486}"/>
              </a:ext>
            </a:extLst>
          </p:cNvPr>
          <p:cNvSpPr/>
          <p:nvPr/>
        </p:nvSpPr>
        <p:spPr>
          <a:xfrm>
            <a:off x="776626" y="276495"/>
            <a:ext cx="720000" cy="72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/>
              <a:t>10</a:t>
            </a:r>
            <a:endParaRPr kumimoji="1" lang="ja-JP" altLang="en-US" sz="32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1EFD48-3D88-4636-BBBE-3ACBC483B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845" y="1507764"/>
            <a:ext cx="10515600" cy="2925209"/>
          </a:xfrm>
        </p:spPr>
        <p:txBody>
          <a:bodyPr>
            <a:normAutofit/>
          </a:bodyPr>
          <a:lstStyle/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補足説明</a:t>
            </a:r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外注など他組織とのコラボレーション</a:t>
            </a:r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規制への対応（</a:t>
            </a:r>
            <a:r>
              <a:rPr lang="en-US" altLang="ja-JP" dirty="0"/>
              <a:t>GMP</a:t>
            </a:r>
            <a:r>
              <a:rPr lang="ja-JP" altLang="en-US" dirty="0"/>
              <a:t>、</a:t>
            </a:r>
            <a:r>
              <a:rPr lang="en-US" altLang="ja-JP" dirty="0"/>
              <a:t>PMDA</a:t>
            </a:r>
            <a:r>
              <a:rPr lang="ja-JP" altLang="en-US" dirty="0"/>
              <a:t>対応、カルタヘナ法など）</a:t>
            </a:r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その他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786C9B6-1C0F-4EBE-96AA-DEA0F0ABE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538" y="276494"/>
            <a:ext cx="9652916" cy="753803"/>
          </a:xfrm>
        </p:spPr>
        <p:txBody>
          <a:bodyPr>
            <a:normAutofit/>
          </a:bodyPr>
          <a:lstStyle/>
          <a:p>
            <a:r>
              <a:rPr kumimoji="1" lang="ja-JP" altLang="en-US" sz="36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その他・</a:t>
            </a:r>
            <a:r>
              <a:rPr lang="en-US" altLang="ja-JP" sz="36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a</a:t>
            </a:r>
            <a:r>
              <a:rPr kumimoji="1" lang="en-US" altLang="ja-JP" sz="36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ppendix</a:t>
            </a:r>
            <a:endParaRPr kumimoji="1" lang="ja-JP" altLang="en-US" sz="36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0" name="角丸四角形 6">
            <a:extLst>
              <a:ext uri="{FF2B5EF4-FFF2-40B4-BE49-F238E27FC236}">
                <a16:creationId xmlns:a16="http://schemas.microsoft.com/office/drawing/2014/main" id="{855D8567-877A-40B3-9250-ED851A15B72D}"/>
              </a:ext>
            </a:extLst>
          </p:cNvPr>
          <p:cNvSpPr/>
          <p:nvPr/>
        </p:nvSpPr>
        <p:spPr>
          <a:xfrm>
            <a:off x="1014846" y="4996197"/>
            <a:ext cx="10515599" cy="1517369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400" dirty="0">
                <a:solidFill>
                  <a:schemeClr val="tx1"/>
                </a:solidFill>
              </a:rPr>
              <a:t>1~9</a:t>
            </a:r>
            <a:r>
              <a:rPr lang="ja-JP" altLang="en-US" sz="2400" dirty="0">
                <a:solidFill>
                  <a:schemeClr val="tx1"/>
                </a:solidFill>
              </a:rPr>
              <a:t>のスライド以外で審査員が個別に気になりそうなことなど、質疑応答の際に使用する説明用スライドを準備しても構わない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0EC1CD-A252-DBA6-AB3F-01988F3F630E}"/>
              </a:ext>
            </a:extLst>
          </p:cNvPr>
          <p:cNvSpPr txBox="1"/>
          <p:nvPr/>
        </p:nvSpPr>
        <p:spPr>
          <a:xfrm>
            <a:off x="900545" y="4421022"/>
            <a:ext cx="17020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800" b="1" dirty="0"/>
              <a:t>POINT</a:t>
            </a:r>
          </a:p>
        </p:txBody>
      </p:sp>
    </p:spTree>
    <p:extLst>
      <p:ext uri="{BB962C8B-B14F-4D97-AF65-F5344CB8AC3E}">
        <p14:creationId xmlns:p14="http://schemas.microsoft.com/office/powerpoint/2010/main" val="1097689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24FAEA-B082-42BC-8806-68326E833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399" y="3162108"/>
            <a:ext cx="7947379" cy="1557866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b="1" dirty="0">
                <a:latin typeface="+mn-ea"/>
                <a:ea typeface="+mn-ea"/>
              </a:rPr>
              <a:t>（申請課題タイトル）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17F7C1B-4A27-258D-365D-94905B289C74}"/>
              </a:ext>
            </a:extLst>
          </p:cNvPr>
          <p:cNvSpPr txBox="1">
            <a:spLocks noChangeArrowheads="1"/>
          </p:cNvSpPr>
          <p:nvPr/>
        </p:nvSpPr>
        <p:spPr>
          <a:xfrm>
            <a:off x="316089" y="400077"/>
            <a:ext cx="11429999" cy="1414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ja-JP" altLang="en-US" sz="2000" b="1" dirty="0"/>
              <a:t>大学発新産業創出基金事業</a:t>
            </a:r>
            <a:endParaRPr lang="en-US" altLang="ja-JP" sz="2000" b="1" dirty="0"/>
          </a:p>
          <a:p>
            <a:pPr algn="ctr">
              <a:buFontTx/>
              <a:buNone/>
            </a:pPr>
            <a:r>
              <a:rPr lang="ja-JP" altLang="en-US" sz="2000" b="1" dirty="0"/>
              <a:t>スタートアップ・エコシステム共創プログラム</a:t>
            </a:r>
          </a:p>
          <a:p>
            <a:pPr algn="ctr">
              <a:buFontTx/>
              <a:buNone/>
            </a:pPr>
            <a:r>
              <a:rPr lang="en-US" altLang="ja-JP" sz="2000" b="1" dirty="0"/>
              <a:t>PARKS</a:t>
            </a:r>
            <a:r>
              <a:rPr lang="ja-JP" altLang="en-US" sz="2000" b="1" dirty="0"/>
              <a:t>　スタートアップ創出プログラム</a:t>
            </a:r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107F35D9-C04D-95D3-34DA-0106CD939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538" y="5257806"/>
            <a:ext cx="8039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（　　　大学　　　）　（　　　所属　　　）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（　　　氏名　　　）</a:t>
            </a:r>
          </a:p>
        </p:txBody>
      </p:sp>
      <p:sp>
        <p:nvSpPr>
          <p:cNvPr id="8" name="Rectangle 16">
            <a:extLst>
              <a:ext uri="{FF2B5EF4-FFF2-40B4-BE49-F238E27FC236}">
                <a16:creationId xmlns:a16="http://schemas.microsoft.com/office/drawing/2014/main" id="{E56A21C4-57CA-7103-FBA1-9F46A142F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488" y="6109410"/>
            <a:ext cx="807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ja-JP" sz="1800" dirty="0"/>
              <a:t>2025</a:t>
            </a:r>
            <a:r>
              <a:rPr lang="ja-JP" altLang="en-US" sz="1800" dirty="0"/>
              <a:t>年〇〇月〇〇日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8992AC-1458-8A63-8C06-C95F3B16403D}"/>
              </a:ext>
            </a:extLst>
          </p:cNvPr>
          <p:cNvSpPr txBox="1"/>
          <p:nvPr/>
        </p:nvSpPr>
        <p:spPr>
          <a:xfrm>
            <a:off x="2898229" y="1747940"/>
            <a:ext cx="62657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ja-JP" sz="2000" b="1" dirty="0"/>
              <a:t>Step2-1</a:t>
            </a:r>
          </a:p>
          <a:p>
            <a:pPr algn="ctr">
              <a:buFontTx/>
              <a:buNone/>
            </a:pPr>
            <a:r>
              <a:rPr lang="ja-JP" altLang="en-US" sz="2000" b="1" dirty="0"/>
              <a:t>学生</a:t>
            </a:r>
            <a:r>
              <a:rPr lang="en-US" altLang="ja-JP" sz="2000" b="1" dirty="0"/>
              <a:t>PJ</a:t>
            </a:r>
            <a:r>
              <a:rPr lang="ja-JP" altLang="en-US" sz="2000" b="1" dirty="0"/>
              <a:t>（</a:t>
            </a:r>
            <a:r>
              <a:rPr lang="en-US" altLang="ja-JP" sz="2000" b="1" dirty="0"/>
              <a:t>Step2</a:t>
            </a:r>
            <a:r>
              <a:rPr lang="ja-JP" altLang="en-US" sz="2000" b="1" dirty="0"/>
              <a:t>）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51D76C-0CBA-41C6-9539-1C058719BDF7}"/>
              </a:ext>
            </a:extLst>
          </p:cNvPr>
          <p:cNvSpPr/>
          <p:nvPr/>
        </p:nvSpPr>
        <p:spPr>
          <a:xfrm>
            <a:off x="7738597" y="2001092"/>
            <a:ext cx="2980522" cy="50935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←申請するもの以外は削除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007722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9CD51B7-4FDD-B4BB-A0E5-38748689F486}"/>
              </a:ext>
            </a:extLst>
          </p:cNvPr>
          <p:cNvSpPr/>
          <p:nvPr/>
        </p:nvSpPr>
        <p:spPr>
          <a:xfrm>
            <a:off x="776626" y="276495"/>
            <a:ext cx="720000" cy="72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/>
              <a:t>1</a:t>
            </a:r>
            <a:endParaRPr kumimoji="1" lang="ja-JP" altLang="en-US" sz="44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1EFD48-3D88-4636-BBBE-3ACBC483B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845" y="1507764"/>
            <a:ext cx="10515600" cy="2925209"/>
          </a:xfrm>
        </p:spPr>
        <p:txBody>
          <a:bodyPr>
            <a:normAutofit/>
          </a:bodyPr>
          <a:lstStyle/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研究開発テーマ</a:t>
            </a:r>
            <a:endParaRPr lang="en-US" altLang="ja-JP" dirty="0"/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研究者</a:t>
            </a:r>
            <a:r>
              <a:rPr kumimoji="1" lang="ja-JP" altLang="en-US" dirty="0"/>
              <a:t>紹介</a:t>
            </a:r>
            <a:endParaRPr kumimoji="1" lang="en-US" altLang="ja-JP" dirty="0"/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事業化チーム紹介</a:t>
            </a:r>
            <a:endParaRPr kumimoji="1" lang="en-US" altLang="ja-JP" dirty="0"/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これまでの研究経緯、バックグラウンド</a:t>
            </a:r>
            <a:endParaRPr lang="en-US" altLang="ja-JP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786C9B6-1C0F-4EBE-96AA-DEA0F0ABE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538" y="276494"/>
            <a:ext cx="9652916" cy="753803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自己紹介・チーム紹介</a:t>
            </a:r>
            <a:endParaRPr kumimoji="1" lang="ja-JP" altLang="en-US" sz="36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0" name="角丸四角形 6">
            <a:extLst>
              <a:ext uri="{FF2B5EF4-FFF2-40B4-BE49-F238E27FC236}">
                <a16:creationId xmlns:a16="http://schemas.microsoft.com/office/drawing/2014/main" id="{855D8567-877A-40B3-9250-ED851A15B72D}"/>
              </a:ext>
            </a:extLst>
          </p:cNvPr>
          <p:cNvSpPr/>
          <p:nvPr/>
        </p:nvSpPr>
        <p:spPr>
          <a:xfrm>
            <a:off x="1014846" y="4996197"/>
            <a:ext cx="10515599" cy="1517369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chemeClr val="tx1"/>
                </a:solidFill>
              </a:rPr>
              <a:t>研究開発のバックグラウンドを知りたい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chemeClr val="tx1"/>
                </a:solidFill>
              </a:rPr>
              <a:t>研究開発にどれくらい年月をかけたのかを知りたい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kumimoji="1" lang="ja-JP" altLang="en-US" sz="2400" dirty="0">
                <a:solidFill>
                  <a:schemeClr val="tx1"/>
                </a:solidFill>
              </a:rPr>
              <a:t>目標を達成可能な実施体制が構築できている、あるいは構築する戦略が明確であるか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0EC1CD-A252-DBA6-AB3F-01988F3F630E}"/>
              </a:ext>
            </a:extLst>
          </p:cNvPr>
          <p:cNvSpPr txBox="1"/>
          <p:nvPr/>
        </p:nvSpPr>
        <p:spPr>
          <a:xfrm>
            <a:off x="900545" y="4421022"/>
            <a:ext cx="17020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800" b="1" dirty="0"/>
              <a:t>POINT</a:t>
            </a:r>
          </a:p>
        </p:txBody>
      </p:sp>
    </p:spTree>
    <p:extLst>
      <p:ext uri="{BB962C8B-B14F-4D97-AF65-F5344CB8AC3E}">
        <p14:creationId xmlns:p14="http://schemas.microsoft.com/office/powerpoint/2010/main" val="2697440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9CD51B7-4FDD-B4BB-A0E5-38748689F486}"/>
              </a:ext>
            </a:extLst>
          </p:cNvPr>
          <p:cNvSpPr/>
          <p:nvPr/>
        </p:nvSpPr>
        <p:spPr>
          <a:xfrm>
            <a:off x="776626" y="276495"/>
            <a:ext cx="720000" cy="72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/>
              <a:t>2</a:t>
            </a:r>
            <a:endParaRPr kumimoji="1" lang="ja-JP" altLang="en-US" sz="4400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786C9B6-1C0F-4EBE-96AA-DEA0F0ABE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538" y="276494"/>
            <a:ext cx="9652916" cy="753803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達成したいビジョン、解決したい課題等</a:t>
            </a:r>
            <a:endParaRPr kumimoji="1" lang="ja-JP" altLang="en-US" sz="36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0" name="角丸四角形 6">
            <a:extLst>
              <a:ext uri="{FF2B5EF4-FFF2-40B4-BE49-F238E27FC236}">
                <a16:creationId xmlns:a16="http://schemas.microsoft.com/office/drawing/2014/main" id="{855D8567-877A-40B3-9250-ED851A15B72D}"/>
              </a:ext>
            </a:extLst>
          </p:cNvPr>
          <p:cNvSpPr/>
          <p:nvPr/>
        </p:nvSpPr>
        <p:spPr>
          <a:xfrm>
            <a:off x="1014846" y="4996197"/>
            <a:ext cx="10515599" cy="1517369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kumimoji="1" lang="ja-JP" altLang="en-US" sz="2400" dirty="0">
                <a:solidFill>
                  <a:schemeClr val="tx1"/>
                </a:solidFill>
              </a:rPr>
              <a:t>課題がどれくらいの大きさで、それはどれほど深刻なのか？を知りたい</a:t>
            </a:r>
            <a:endParaRPr kumimoji="1"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0EC1CD-A252-DBA6-AB3F-01988F3F630E}"/>
              </a:ext>
            </a:extLst>
          </p:cNvPr>
          <p:cNvSpPr txBox="1"/>
          <p:nvPr/>
        </p:nvSpPr>
        <p:spPr>
          <a:xfrm>
            <a:off x="900545" y="4421022"/>
            <a:ext cx="17020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800" b="1" dirty="0"/>
              <a:t>POINT</a:t>
            </a:r>
          </a:p>
        </p:txBody>
      </p:sp>
      <p:sp>
        <p:nvSpPr>
          <p:cNvPr id="6" name="コンテンツ プレースホルダー 12">
            <a:extLst>
              <a:ext uri="{FF2B5EF4-FFF2-40B4-BE49-F238E27FC236}">
                <a16:creationId xmlns:a16="http://schemas.microsoft.com/office/drawing/2014/main" id="{53487855-FA4B-D3F6-FDFD-63EDAE3E4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6331"/>
            <a:ext cx="10515600" cy="3349866"/>
          </a:xfrm>
        </p:spPr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dirty="0"/>
              <a:t>研究開発が目指しているもの</a:t>
            </a:r>
            <a:endParaRPr lang="en-US" altLang="ja-JP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/>
              <a:t>達成したいビジョン、起業を目指す事業の目標</a:t>
            </a:r>
            <a:endParaRPr lang="en-US" altLang="ja-JP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/>
              <a:t>解決したい社会課題の大きさ、深刻さ</a:t>
            </a:r>
            <a:endParaRPr lang="en-US" altLang="ja-JP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/>
              <a:t>社会への貢献度合い</a:t>
            </a:r>
            <a:endParaRPr lang="en-US" altLang="ja-JP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/>
              <a:t>顧客は誰なのか、どんな社会・世界を実現したいか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962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9CD51B7-4FDD-B4BB-A0E5-38748689F486}"/>
              </a:ext>
            </a:extLst>
          </p:cNvPr>
          <p:cNvSpPr/>
          <p:nvPr/>
        </p:nvSpPr>
        <p:spPr>
          <a:xfrm>
            <a:off x="776626" y="276495"/>
            <a:ext cx="720000" cy="72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400" dirty="0"/>
              <a:t>3</a:t>
            </a:r>
            <a:endParaRPr kumimoji="1" lang="ja-JP" altLang="en-US" sz="44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1EFD48-3D88-4636-BBBE-3ACBC483B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845" y="1507764"/>
            <a:ext cx="10515600" cy="2925209"/>
          </a:xfrm>
        </p:spPr>
        <p:txBody>
          <a:bodyPr>
            <a:normAutofit/>
          </a:bodyPr>
          <a:lstStyle/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研究開発・技術開発の概要と目標</a:t>
            </a:r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課題解決方法の妥当性、新規性</a:t>
            </a:r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実用化の可能性を検証するために必要な試作品の説明</a:t>
            </a:r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助成期間内（本年度）での達成目標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786C9B6-1C0F-4EBE-96AA-DEA0F0ABE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538" y="276494"/>
            <a:ext cx="9652916" cy="753803"/>
          </a:xfrm>
        </p:spPr>
        <p:txBody>
          <a:bodyPr>
            <a:normAutofit/>
          </a:bodyPr>
          <a:lstStyle/>
          <a:p>
            <a:r>
              <a:rPr kumimoji="1" lang="ja-JP" altLang="en-US" sz="36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研究開発の概要・目標、課題の解決方法</a:t>
            </a:r>
          </a:p>
        </p:txBody>
      </p:sp>
      <p:sp>
        <p:nvSpPr>
          <p:cNvPr id="10" name="角丸四角形 6">
            <a:extLst>
              <a:ext uri="{FF2B5EF4-FFF2-40B4-BE49-F238E27FC236}">
                <a16:creationId xmlns:a16="http://schemas.microsoft.com/office/drawing/2014/main" id="{855D8567-877A-40B3-9250-ED851A15B72D}"/>
              </a:ext>
            </a:extLst>
          </p:cNvPr>
          <p:cNvSpPr/>
          <p:nvPr/>
        </p:nvSpPr>
        <p:spPr>
          <a:xfrm>
            <a:off x="1014846" y="4996197"/>
            <a:ext cx="10515599" cy="1585308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kumimoji="1" lang="ja-JP" altLang="en-US" sz="2400" dirty="0">
                <a:solidFill>
                  <a:schemeClr val="tx1"/>
                </a:solidFill>
              </a:rPr>
              <a:t>課題を解決するために、本技術が取りうる手法を簡潔に述べる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kumimoji="1" lang="ja-JP" altLang="en-US" sz="2400" dirty="0">
                <a:solidFill>
                  <a:schemeClr val="tx1"/>
                </a:solidFill>
              </a:rPr>
              <a:t>審査員は、事業化に対する見識はあるが、当該分野の専門家ではない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kumimoji="1" lang="ja-JP" altLang="en-US" sz="2400" dirty="0">
                <a:solidFill>
                  <a:schemeClr val="tx1"/>
                </a:solidFill>
              </a:rPr>
              <a:t>単なる技術説明だけでなく、その技術を用いてどのように解決するかを知りたい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0EC1CD-A252-DBA6-AB3F-01988F3F630E}"/>
              </a:ext>
            </a:extLst>
          </p:cNvPr>
          <p:cNvSpPr txBox="1"/>
          <p:nvPr/>
        </p:nvSpPr>
        <p:spPr>
          <a:xfrm>
            <a:off x="900545" y="4421022"/>
            <a:ext cx="17020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800" b="1" dirty="0"/>
              <a:t>POINT</a:t>
            </a:r>
          </a:p>
        </p:txBody>
      </p:sp>
    </p:spTree>
    <p:extLst>
      <p:ext uri="{BB962C8B-B14F-4D97-AF65-F5344CB8AC3E}">
        <p14:creationId xmlns:p14="http://schemas.microsoft.com/office/powerpoint/2010/main" val="480914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9CD51B7-4FDD-B4BB-A0E5-38748689F486}"/>
              </a:ext>
            </a:extLst>
          </p:cNvPr>
          <p:cNvSpPr/>
          <p:nvPr/>
        </p:nvSpPr>
        <p:spPr>
          <a:xfrm>
            <a:off x="776626" y="276495"/>
            <a:ext cx="720000" cy="72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/>
              <a:t>4</a:t>
            </a:r>
            <a:endParaRPr kumimoji="1" lang="ja-JP" altLang="en-US" sz="44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1EFD48-3D88-4636-BBBE-3ACBC483B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845" y="1507764"/>
            <a:ext cx="10515600" cy="2925209"/>
          </a:xfrm>
        </p:spPr>
        <p:txBody>
          <a:bodyPr>
            <a:normAutofit/>
          </a:bodyPr>
          <a:lstStyle/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研究開発のステージ</a:t>
            </a:r>
          </a:p>
          <a:p>
            <a:pPr marL="0" indent="0">
              <a:buNone/>
            </a:pPr>
            <a:r>
              <a:rPr lang="ja-JP" altLang="en-US" dirty="0"/>
              <a:t>（実証研究の段階か？試作品の有無、非臨床・臨床等）</a:t>
            </a:r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知財の出願状況</a:t>
            </a:r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共同研究の状況、企業とのコラボレーション</a:t>
            </a:r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786C9B6-1C0F-4EBE-96AA-DEA0F0ABE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538" y="276494"/>
            <a:ext cx="9652916" cy="753803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研究開発のステージ、知財のステイタス</a:t>
            </a:r>
            <a:endParaRPr kumimoji="1" lang="ja-JP" altLang="en-US" sz="36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0" name="角丸四角形 6">
            <a:extLst>
              <a:ext uri="{FF2B5EF4-FFF2-40B4-BE49-F238E27FC236}">
                <a16:creationId xmlns:a16="http://schemas.microsoft.com/office/drawing/2014/main" id="{855D8567-877A-40B3-9250-ED851A15B72D}"/>
              </a:ext>
            </a:extLst>
          </p:cNvPr>
          <p:cNvSpPr/>
          <p:nvPr/>
        </p:nvSpPr>
        <p:spPr>
          <a:xfrm>
            <a:off x="1014846" y="4996197"/>
            <a:ext cx="10515599" cy="1517369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chemeClr val="tx1"/>
                </a:solidFill>
              </a:rPr>
              <a:t>製品やサービスの投入までどれくらいかかるのかを知りたい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chemeClr val="tx1"/>
                </a:solidFill>
              </a:rPr>
              <a:t>他社が簡単に参入できない戦略があるか知りたい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0EC1CD-A252-DBA6-AB3F-01988F3F630E}"/>
              </a:ext>
            </a:extLst>
          </p:cNvPr>
          <p:cNvSpPr txBox="1"/>
          <p:nvPr/>
        </p:nvSpPr>
        <p:spPr>
          <a:xfrm>
            <a:off x="900545" y="4421022"/>
            <a:ext cx="17020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800" b="1" dirty="0"/>
              <a:t>POINT</a:t>
            </a:r>
          </a:p>
        </p:txBody>
      </p:sp>
    </p:spTree>
    <p:extLst>
      <p:ext uri="{BB962C8B-B14F-4D97-AF65-F5344CB8AC3E}">
        <p14:creationId xmlns:p14="http://schemas.microsoft.com/office/powerpoint/2010/main" val="2558001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9CD51B7-4FDD-B4BB-A0E5-38748689F486}"/>
              </a:ext>
            </a:extLst>
          </p:cNvPr>
          <p:cNvSpPr/>
          <p:nvPr/>
        </p:nvSpPr>
        <p:spPr>
          <a:xfrm>
            <a:off x="776626" y="276495"/>
            <a:ext cx="720000" cy="72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/>
              <a:t>5</a:t>
            </a:r>
            <a:endParaRPr kumimoji="1" lang="ja-JP" altLang="en-US" sz="44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1EFD48-3D88-4636-BBBE-3ACBC483B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845" y="1507764"/>
            <a:ext cx="10515600" cy="2925209"/>
          </a:xfrm>
        </p:spPr>
        <p:txBody>
          <a:bodyPr>
            <a:normAutofit/>
          </a:bodyPr>
          <a:lstStyle/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想定している製品やサービスの概要・特徴</a:t>
            </a:r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アプリケーションの概要</a:t>
            </a:r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顧客に対する価値の提供（バリュープロポジション）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786C9B6-1C0F-4EBE-96AA-DEA0F0ABE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538" y="276494"/>
            <a:ext cx="9652916" cy="753803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製品・サービスの概要・特徴</a:t>
            </a:r>
            <a:endParaRPr kumimoji="1" lang="ja-JP" altLang="en-US" sz="36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0" name="角丸四角形 6">
            <a:extLst>
              <a:ext uri="{FF2B5EF4-FFF2-40B4-BE49-F238E27FC236}">
                <a16:creationId xmlns:a16="http://schemas.microsoft.com/office/drawing/2014/main" id="{855D8567-877A-40B3-9250-ED851A15B72D}"/>
              </a:ext>
            </a:extLst>
          </p:cNvPr>
          <p:cNvSpPr/>
          <p:nvPr/>
        </p:nvSpPr>
        <p:spPr>
          <a:xfrm>
            <a:off x="1014846" y="4996197"/>
            <a:ext cx="10515599" cy="1517369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chemeClr val="tx1"/>
                </a:solidFill>
              </a:rPr>
              <a:t>製品やサービスのイメージを掴みたい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chemeClr val="tx1"/>
                </a:solidFill>
              </a:rPr>
              <a:t>顧客にささるアプリケーションなのかを知りたい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0EC1CD-A252-DBA6-AB3F-01988F3F630E}"/>
              </a:ext>
            </a:extLst>
          </p:cNvPr>
          <p:cNvSpPr txBox="1"/>
          <p:nvPr/>
        </p:nvSpPr>
        <p:spPr>
          <a:xfrm>
            <a:off x="900545" y="4421022"/>
            <a:ext cx="17020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800" b="1" dirty="0"/>
              <a:t>POINT</a:t>
            </a:r>
          </a:p>
        </p:txBody>
      </p:sp>
    </p:spTree>
    <p:extLst>
      <p:ext uri="{BB962C8B-B14F-4D97-AF65-F5344CB8AC3E}">
        <p14:creationId xmlns:p14="http://schemas.microsoft.com/office/powerpoint/2010/main" val="2926809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9CD51B7-4FDD-B4BB-A0E5-38748689F486}"/>
              </a:ext>
            </a:extLst>
          </p:cNvPr>
          <p:cNvSpPr/>
          <p:nvPr/>
        </p:nvSpPr>
        <p:spPr>
          <a:xfrm>
            <a:off x="776626" y="276495"/>
            <a:ext cx="720000" cy="72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400" dirty="0"/>
              <a:t>6</a:t>
            </a:r>
            <a:endParaRPr kumimoji="1" lang="ja-JP" altLang="en-US" sz="44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1EFD48-3D88-4636-BBBE-3ACBC483B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845" y="1507764"/>
            <a:ext cx="10515600" cy="2925209"/>
          </a:xfrm>
        </p:spPr>
        <p:txBody>
          <a:bodyPr>
            <a:normAutofit/>
          </a:bodyPr>
          <a:lstStyle/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市場の概要、ポジショニング</a:t>
            </a:r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競合との優位性（コスト・機能など）</a:t>
            </a:r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市場規模</a:t>
            </a:r>
          </a:p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市場の成長性</a:t>
            </a:r>
            <a:endParaRPr lang="en-US" altLang="ja-JP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786C9B6-1C0F-4EBE-96AA-DEA0F0ABE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538" y="276494"/>
            <a:ext cx="9652916" cy="753803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市場の概要、市場規模と成長性</a:t>
            </a:r>
            <a:endParaRPr kumimoji="1" lang="ja-JP" altLang="en-US" sz="36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0" name="角丸四角形 6">
            <a:extLst>
              <a:ext uri="{FF2B5EF4-FFF2-40B4-BE49-F238E27FC236}">
                <a16:creationId xmlns:a16="http://schemas.microsoft.com/office/drawing/2014/main" id="{855D8567-877A-40B3-9250-ED851A15B72D}"/>
              </a:ext>
            </a:extLst>
          </p:cNvPr>
          <p:cNvSpPr/>
          <p:nvPr/>
        </p:nvSpPr>
        <p:spPr>
          <a:xfrm>
            <a:off x="1014846" y="4996197"/>
            <a:ext cx="10515599" cy="1517369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/>
                </a:solidFill>
              </a:rPr>
              <a:t>市場の規模を知りたい（大きいのか、それともニッチなのか）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/>
                </a:solidFill>
              </a:rPr>
              <a:t>市場の成長性を知りたい（今後も拡大されるのか、成熟されているか）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/>
                </a:solidFill>
              </a:rPr>
              <a:t>その市場ではどのようなニーズがあり、開発技術はそのニーズに合致しているのかを知りたい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/>
                </a:solidFill>
              </a:rPr>
              <a:t>国際展開の構想について知りたい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0EC1CD-A252-DBA6-AB3F-01988F3F630E}"/>
              </a:ext>
            </a:extLst>
          </p:cNvPr>
          <p:cNvSpPr txBox="1"/>
          <p:nvPr/>
        </p:nvSpPr>
        <p:spPr>
          <a:xfrm>
            <a:off x="900545" y="4421022"/>
            <a:ext cx="17020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800" b="1" dirty="0"/>
              <a:t>POINT</a:t>
            </a:r>
          </a:p>
        </p:txBody>
      </p:sp>
    </p:spTree>
    <p:extLst>
      <p:ext uri="{BB962C8B-B14F-4D97-AF65-F5344CB8AC3E}">
        <p14:creationId xmlns:p14="http://schemas.microsoft.com/office/powerpoint/2010/main" val="1994389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9CD51B7-4FDD-B4BB-A0E5-38748689F486}"/>
              </a:ext>
            </a:extLst>
          </p:cNvPr>
          <p:cNvSpPr/>
          <p:nvPr/>
        </p:nvSpPr>
        <p:spPr>
          <a:xfrm>
            <a:off x="776626" y="276495"/>
            <a:ext cx="720000" cy="72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/>
              <a:t>7</a:t>
            </a:r>
            <a:endParaRPr kumimoji="1" lang="ja-JP" altLang="en-US" sz="44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1EFD48-3D88-4636-BBBE-3ACBC483B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845" y="1507764"/>
            <a:ext cx="10515600" cy="2925209"/>
          </a:xfrm>
        </p:spPr>
        <p:txBody>
          <a:bodyPr>
            <a:normAutofit/>
          </a:bodyPr>
          <a:lstStyle/>
          <a:p>
            <a:pPr marL="252000" indent="-252000">
              <a:buFont typeface="Wingdings" panose="05000000000000000000" pitchFamily="2" charset="2"/>
              <a:buChar char="n"/>
            </a:pPr>
            <a:r>
              <a:rPr lang="ja-JP" altLang="en-US" dirty="0"/>
              <a:t>ビジネスモデルの概要（誰に、何を、どのように売るか）</a:t>
            </a:r>
            <a:endParaRPr lang="en-US" altLang="ja-JP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786C9B6-1C0F-4EBE-96AA-DEA0F0ABE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538" y="276494"/>
            <a:ext cx="9652916" cy="753803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ビジネスモデルの概要</a:t>
            </a:r>
            <a:endParaRPr kumimoji="1" lang="ja-JP" altLang="en-US" sz="36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0" name="角丸四角形 6">
            <a:extLst>
              <a:ext uri="{FF2B5EF4-FFF2-40B4-BE49-F238E27FC236}">
                <a16:creationId xmlns:a16="http://schemas.microsoft.com/office/drawing/2014/main" id="{855D8567-877A-40B3-9250-ED851A15B72D}"/>
              </a:ext>
            </a:extLst>
          </p:cNvPr>
          <p:cNvSpPr/>
          <p:nvPr/>
        </p:nvSpPr>
        <p:spPr>
          <a:xfrm>
            <a:off x="1014846" y="4996197"/>
            <a:ext cx="10515599" cy="1517369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chemeClr val="tx1"/>
                </a:solidFill>
              </a:rPr>
              <a:t>審査員は想定されるビジネスモデルがあれば知りたい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chemeClr val="tx1"/>
                </a:solidFill>
              </a:rPr>
              <a:t>販売方法や供給体制などを知りたい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0EC1CD-A252-DBA6-AB3F-01988F3F630E}"/>
              </a:ext>
            </a:extLst>
          </p:cNvPr>
          <p:cNvSpPr txBox="1"/>
          <p:nvPr/>
        </p:nvSpPr>
        <p:spPr>
          <a:xfrm>
            <a:off x="900545" y="4421022"/>
            <a:ext cx="17020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800" b="1" dirty="0"/>
              <a:t>POINT</a:t>
            </a:r>
          </a:p>
        </p:txBody>
      </p:sp>
    </p:spTree>
    <p:extLst>
      <p:ext uri="{BB962C8B-B14F-4D97-AF65-F5344CB8AC3E}">
        <p14:creationId xmlns:p14="http://schemas.microsoft.com/office/powerpoint/2010/main" val="4254514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850</Words>
  <Application>Microsoft Office PowerPoint</Application>
  <PresentationFormat>ワイド画面</PresentationFormat>
  <Paragraphs>109</Paragraphs>
  <Slides>12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HG丸ｺﾞｼｯｸM-PRO</vt:lpstr>
      <vt:lpstr>Meiryo UI</vt:lpstr>
      <vt:lpstr>メイリオ</vt:lpstr>
      <vt:lpstr>游ゴシック</vt:lpstr>
      <vt:lpstr>Arial</vt:lpstr>
      <vt:lpstr>Wingdings</vt:lpstr>
      <vt:lpstr>Office テーマ</vt:lpstr>
      <vt:lpstr>PARKS　スタートアップ創出プログラム 2次審査用 プレゼン・フォーマット</vt:lpstr>
      <vt:lpstr>（申請課題タイトル）</vt:lpstr>
      <vt:lpstr>自己紹介・チーム紹介</vt:lpstr>
      <vt:lpstr>達成したいビジョン、解決したい課題等</vt:lpstr>
      <vt:lpstr>研究開発の概要・目標、課題の解決方法</vt:lpstr>
      <vt:lpstr>研究開発のステージ、知財のステイタス</vt:lpstr>
      <vt:lpstr>製品・サービスの概要・特徴</vt:lpstr>
      <vt:lpstr>市場の概要、市場規模と成長性</vt:lpstr>
      <vt:lpstr>ビジネスモデルの概要</vt:lpstr>
      <vt:lpstr>事業計画（事業化活動内容、推進体制）</vt:lpstr>
      <vt:lpstr>アクションプラン・マイルストーン</vt:lpstr>
      <vt:lpstr>その他・appendix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【雛形】R6_PARKSギャップ資金（2次審査会）</dc:title>
  <dc:creator/>
  <cp:lastModifiedBy>阿部 巧生</cp:lastModifiedBy>
  <cp:revision>66</cp:revision>
  <dcterms:created xsi:type="dcterms:W3CDTF">2020-10-07T01:15:48Z</dcterms:created>
  <dcterms:modified xsi:type="dcterms:W3CDTF">2025-06-23T15:09:52Z</dcterms:modified>
</cp:coreProperties>
</file>